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8958" r:id="rId3"/>
    <p:sldId id="8959" r:id="rId4"/>
    <p:sldId id="8960" r:id="rId5"/>
    <p:sldId id="567" r:id="rId6"/>
    <p:sldId id="499" r:id="rId8"/>
    <p:sldId id="8985" r:id="rId9"/>
    <p:sldId id="8942" r:id="rId10"/>
    <p:sldId id="9032" r:id="rId11"/>
    <p:sldId id="9033" r:id="rId12"/>
    <p:sldId id="9034" r:id="rId13"/>
    <p:sldId id="9035" r:id="rId14"/>
    <p:sldId id="9036" r:id="rId15"/>
    <p:sldId id="9037" r:id="rId16"/>
    <p:sldId id="9038" r:id="rId17"/>
    <p:sldId id="9039" r:id="rId18"/>
    <p:sldId id="9040" r:id="rId19"/>
    <p:sldId id="9041" r:id="rId20"/>
    <p:sldId id="9042" r:id="rId21"/>
    <p:sldId id="9043" r:id="rId22"/>
    <p:sldId id="9044" r:id="rId23"/>
    <p:sldId id="9045" r:id="rId24"/>
    <p:sldId id="9046" r:id="rId25"/>
    <p:sldId id="9047" r:id="rId26"/>
    <p:sldId id="9048" r:id="rId27"/>
    <p:sldId id="9049" r:id="rId28"/>
    <p:sldId id="9050" r:id="rId29"/>
    <p:sldId id="9051" r:id="rId30"/>
    <p:sldId id="9052" r:id="rId31"/>
    <p:sldId id="9053" r:id="rId32"/>
    <p:sldId id="9054" r:id="rId33"/>
    <p:sldId id="9055" r:id="rId34"/>
    <p:sldId id="9056" r:id="rId35"/>
    <p:sldId id="9057" r:id="rId36"/>
    <p:sldId id="9058" r:id="rId37"/>
    <p:sldId id="9059" r:id="rId38"/>
    <p:sldId id="9060" r:id="rId39"/>
    <p:sldId id="8962" r:id="rId40"/>
    <p:sldId id="8968" r:id="rId41"/>
    <p:sldId id="8987" r:id="rId42"/>
    <p:sldId id="500" r:id="rId43"/>
    <p:sldId id="568" r:id="rId44"/>
  </p:sldIdLst>
  <p:sldSz cx="12192000" cy="6858000"/>
  <p:notesSz cx="6858000" cy="9144000"/>
  <p:custDataLst>
    <p:tags r:id="rId49"/>
  </p:custDataLst>
  <p:defaultTextStyle>
    <a:defPPr>
      <a:defRPr lang="zh-CN"/>
    </a:defPPr>
    <a:lvl1pPr marL="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48" userDrawn="1">
          <p15:clr>
            <a:srgbClr val="A4A3A4"/>
          </p15:clr>
        </p15:guide>
        <p15:guide id="2" pos="697" userDrawn="1">
          <p15:clr>
            <a:srgbClr val="A4A3A4"/>
          </p15:clr>
        </p15:guide>
        <p15:guide id="3" pos="9596" userDrawn="1">
          <p15:clr>
            <a:srgbClr val="A4A3A4"/>
          </p15:clr>
        </p15:guide>
        <p15:guide id="4" orient="horz" pos="4876" userDrawn="1">
          <p15:clr>
            <a:srgbClr val="A4A3A4"/>
          </p15:clr>
        </p15:guide>
        <p15:guide id="5" orient="horz" pos="1375" userDrawn="1">
          <p15:clr>
            <a:srgbClr val="A4A3A4"/>
          </p15:clr>
        </p15:guide>
        <p15:guide id="6" orient="horz" pos="305" userDrawn="1">
          <p15:clr>
            <a:srgbClr val="A4A3A4"/>
          </p15:clr>
        </p15:guide>
        <p15:guide id="7" orient="horz" pos="5480" userDrawn="1">
          <p15:clr>
            <a:srgbClr val="A4A3A4"/>
          </p15:clr>
        </p15:guide>
        <p15:guide id="8" pos="5120" userDrawn="1">
          <p15:clr>
            <a:srgbClr val="A4A3A4"/>
          </p15:clr>
        </p15:guide>
        <p15:guide id="9" orient="horz" pos="2647" userDrawn="1">
          <p15:clr>
            <a:srgbClr val="A4A3A4"/>
          </p15:clr>
        </p15:guide>
        <p15:guide id="11" orient="horz" pos="1890" userDrawn="1">
          <p15:clr>
            <a:srgbClr val="A4A3A4"/>
          </p15:clr>
        </p15:guide>
        <p15:guide id="12" orient="horz" pos="2876" userDrawn="1">
          <p15:clr>
            <a:srgbClr val="A4A3A4"/>
          </p15:clr>
        </p15:guide>
        <p15:guide id="13" orient="horz" pos="3692" userDrawn="1">
          <p15:clr>
            <a:srgbClr val="A4A3A4"/>
          </p15:clr>
        </p15:guide>
        <p15:guide id="14" orient="horz" pos="1051" userDrawn="1">
          <p15:clr>
            <a:srgbClr val="A4A3A4"/>
          </p15:clr>
        </p15:guide>
        <p15:guide id="15" orient="horz" pos="4104" userDrawn="1">
          <p15:clr>
            <a:srgbClr val="A4A3A4"/>
          </p15:clr>
        </p15:guide>
        <p15:guide id="16" orient="horz" pos="0" userDrawn="1">
          <p15:clr>
            <a:srgbClr val="A4A3A4"/>
          </p15:clr>
        </p15:guide>
        <p15:guide id="17" orient="horz" pos="2930" userDrawn="1">
          <p15:clr>
            <a:srgbClr val="A4A3A4"/>
          </p15:clr>
        </p15:guide>
        <p15:guide id="18" pos="523" userDrawn="1">
          <p15:clr>
            <a:srgbClr val="A4A3A4"/>
          </p15:clr>
        </p15:guide>
        <p15:guide id="19" pos="7197" userDrawn="1">
          <p15:clr>
            <a:srgbClr val="A4A3A4"/>
          </p15:clr>
        </p15:guide>
        <p15:guide id="20" pos="383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3E34"/>
    <a:srgbClr val="EEE9D9"/>
    <a:srgbClr val="D51523"/>
    <a:srgbClr val="E80013"/>
    <a:srgbClr val="ED0012"/>
    <a:srgbClr val="46CEAE"/>
    <a:srgbClr val="202A36"/>
    <a:srgbClr val="0E96C6"/>
    <a:srgbClr val="57C6CF"/>
    <a:srgbClr val="568D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76" autoAdjust="0"/>
    <p:restoredTop sz="86034" autoAdjust="0"/>
  </p:normalViewPr>
  <p:slideViewPr>
    <p:cSldViewPr snapToGrid="0" showGuides="1">
      <p:cViewPr>
        <p:scale>
          <a:sx n="64" d="100"/>
          <a:sy n="64" d="100"/>
        </p:scale>
        <p:origin x="-750" y="-72"/>
      </p:cViewPr>
      <p:guideLst>
        <p:guide orient="horz" pos="3748"/>
        <p:guide pos="697"/>
        <p:guide pos="9596"/>
        <p:guide orient="horz" pos="4876"/>
        <p:guide orient="horz" pos="1375"/>
        <p:guide orient="horz" pos="305"/>
        <p:guide orient="horz" pos="5480"/>
        <p:guide pos="5120"/>
        <p:guide orient="horz" pos="2647"/>
        <p:guide orient="horz" pos="1890"/>
        <p:guide orient="horz" pos="2876"/>
        <p:guide orient="horz" pos="3692"/>
        <p:guide orient="horz" pos="1051"/>
        <p:guide orient="horz" pos="4104"/>
        <p:guide orient="horz"/>
        <p:guide orient="horz" pos="2930"/>
        <p:guide pos="523"/>
        <p:guide pos="7197"/>
        <p:guide pos="383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gs" Target="tags/tag333.xml"/><Relationship Id="rId48" Type="http://schemas.openxmlformats.org/officeDocument/2006/relationships/commentAuthors" Target="commentAuthors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A699EB-6B6F-4303-84E5-698CBBF28A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7" Type="http://schemas.microsoft.com/office/2007/relationships/media" Target="../media/media1.mp3"/><Relationship Id="rId6" Type="http://schemas.openxmlformats.org/officeDocument/2006/relationships/audio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image" Target="../media/image8.png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7.png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9" Type="http://schemas.openxmlformats.org/officeDocument/2006/relationships/tags" Target="../tags/tag13.xml"/><Relationship Id="rId18" Type="http://schemas.openxmlformats.org/officeDocument/2006/relationships/tags" Target="../tags/tag12.xml"/><Relationship Id="rId17" Type="http://schemas.openxmlformats.org/officeDocument/2006/relationships/tags" Target="../tags/tag11.xml"/><Relationship Id="rId16" Type="http://schemas.openxmlformats.org/officeDocument/2006/relationships/image" Target="../media/image11.png"/><Relationship Id="rId15" Type="http://schemas.openxmlformats.org/officeDocument/2006/relationships/tags" Target="../tags/tag10.xml"/><Relationship Id="rId14" Type="http://schemas.openxmlformats.org/officeDocument/2006/relationships/image" Target="../media/image10.png"/><Relationship Id="rId13" Type="http://schemas.openxmlformats.org/officeDocument/2006/relationships/tags" Target="../tags/tag9.xml"/><Relationship Id="rId12" Type="http://schemas.openxmlformats.org/officeDocument/2006/relationships/tags" Target="../tags/tag8.xml"/><Relationship Id="rId11" Type="http://schemas.openxmlformats.org/officeDocument/2006/relationships/tags" Target="../tags/tag7.xml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image" Target="../media/image12.png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0" Type="http://schemas.openxmlformats.org/officeDocument/2006/relationships/tags" Target="../tags/tag2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" r="1578"/>
          <a:stretch>
            <a:fillRect/>
          </a:stretch>
        </p:blipFill>
        <p:spPr>
          <a:xfrm>
            <a:off x="2009218" y="923925"/>
            <a:ext cx="2656877" cy="5176962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2565779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842328" y="869325"/>
            <a:ext cx="615553" cy="511935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大学生劳动教育（附微课视频）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 descr="图片包含 游戏机, 装饰品, 伞, 树&#10;&#10;描述已自动生成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537210" y="611505"/>
            <a:ext cx="11338560" cy="5634990"/>
          </a:xfrm>
          <a:prstGeom prst="rect">
            <a:avLst/>
          </a:prstGeom>
          <a:solidFill>
            <a:srgbClr val="FBF2E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4" name="图片 13" descr="卡通人物&#10;&#10;描述已自动生成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" t="20962" r="16150" b="11338"/>
          <a:stretch>
            <a:fillRect/>
          </a:stretch>
        </p:blipFill>
        <p:spPr>
          <a:xfrm flipH="1">
            <a:off x="-145458" y="1777214"/>
            <a:ext cx="5714700" cy="4775034"/>
          </a:xfrm>
          <a:prstGeom prst="rect">
            <a:avLst/>
          </a:prstGeom>
        </p:spPr>
      </p:pic>
      <p:pic>
        <p:nvPicPr>
          <p:cNvPr id="15" name="图片 14" descr="图片包含 游戏机, 钟表&#10;&#10;描述已自动生成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13" r="28581" b="50000"/>
          <a:stretch>
            <a:fillRect/>
          </a:stretch>
        </p:blipFill>
        <p:spPr>
          <a:xfrm>
            <a:off x="3126781" y="146749"/>
            <a:ext cx="6126692" cy="2697290"/>
          </a:xfrm>
          <a:prstGeom prst="rect">
            <a:avLst/>
          </a:prstGeom>
        </p:spPr>
      </p:pic>
      <p:pic>
        <p:nvPicPr>
          <p:cNvPr id="21" name="悠扬婉转充满希望的钢琴节奏背景乐_1分38秒">
            <a:hlinkClick r:id="" action="ppaction://media"/>
          </p:cNvPr>
          <p:cNvPicPr>
            <a:picLocks noChangeAspect="1"/>
          </p:cNvPicPr>
          <p:nvPr userDrawn="1">
            <a:audioFile r:link="rId6"/>
            <p:extLst>
              <p:ext uri="{DAA4B4D4-6D71-4841-9C94-3DE7FCFB9230}">
                <p14:media xmlns:p14="http://schemas.microsoft.com/office/powerpoint/2010/main" r:embed="rId7">
                  <p14:fade in="5000.000000" out="5000.00000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793115" y="-80138"/>
            <a:ext cx="487363" cy="487363"/>
          </a:xfrm>
          <a:prstGeom prst="rect">
            <a:avLst/>
          </a:prstGeom>
        </p:spPr>
      </p:pic>
      <p:pic>
        <p:nvPicPr>
          <p:cNvPr id="22" name="图片 21" descr="图片包含 游戏机, 钟表&#10;&#10;描述已自动生成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13" r="28581" b="50000"/>
          <a:stretch>
            <a:fillRect/>
          </a:stretch>
        </p:blipFill>
        <p:spPr>
          <a:xfrm>
            <a:off x="4944151" y="146749"/>
            <a:ext cx="6126692" cy="2697290"/>
          </a:xfrm>
          <a:prstGeom prst="rect">
            <a:avLst/>
          </a:prstGeom>
        </p:spPr>
      </p:pic>
      <p:sp>
        <p:nvSpPr>
          <p:cNvPr id="16" name="TextBox 6"/>
          <p:cNvSpPr txBox="1"/>
          <p:nvPr userDrawn="1"/>
        </p:nvSpPr>
        <p:spPr>
          <a:xfrm>
            <a:off x="3856688" y="971518"/>
            <a:ext cx="62360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spc="-300" dirty="0" smtClean="0">
                <a:solidFill>
                  <a:srgbClr val="FBF2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劳动</a:t>
            </a:r>
            <a:r>
              <a:rPr lang="zh-CN" altLang="en-US" sz="4800" spc="-300" dirty="0">
                <a:solidFill>
                  <a:srgbClr val="FBF2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教育</a:t>
            </a:r>
            <a:endParaRPr lang="zh-CN" altLang="en-US" sz="4800" spc="-300" dirty="0">
              <a:solidFill>
                <a:srgbClr val="FBF2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80000" numSld="999" showWhenStopped="0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游戏机, 装饰品, 伞, 树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5" b="3820"/>
          <a:stretch>
            <a:fillRect/>
          </a:stretch>
        </p:blipFill>
        <p:spPr>
          <a:xfrm rot="5400000">
            <a:off x="3352325" y="-2217894"/>
            <a:ext cx="5708332" cy="11338561"/>
          </a:xfrm>
          <a:prstGeom prst="rect">
            <a:avLst/>
          </a:prstGeom>
        </p:spPr>
      </p:pic>
      <p:sp>
        <p:nvSpPr>
          <p:cNvPr id="6" name="矩形: 圆角 5"/>
          <p:cNvSpPr/>
          <p:nvPr userDrawn="1"/>
        </p:nvSpPr>
        <p:spPr>
          <a:xfrm>
            <a:off x="240032" y="342901"/>
            <a:ext cx="11654790" cy="6248400"/>
          </a:xfrm>
          <a:prstGeom prst="roundRect">
            <a:avLst>
              <a:gd name="adj" fmla="val 16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 rot="5400000">
            <a:off x="11908046" y="666187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 rot="16200000">
            <a:off x="11315925" y="666520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1519387" y="6594993"/>
            <a:ext cx="402674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fontAlgn="ctr"/>
            <a:fld id="{170C0C04-E408-48A9-82A4-3716296300DE}" type="slidenum">
              <a:rPr lang="zh-CN" altLang="en-US" sz="14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endParaRPr lang="zh-CN" altLang="en-US" sz="1800" kern="0" dirty="0">
              <a:solidFill>
                <a:schemeClr val="bg1"/>
              </a:solidFill>
              <a:latin typeface="+mn-lt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摘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图片包含 游戏机, 装饰品, 伞, 树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5" b="3820"/>
          <a:stretch>
            <a:fillRect/>
          </a:stretch>
        </p:blipFill>
        <p:spPr>
          <a:xfrm rot="5400000">
            <a:off x="3352325" y="-2217894"/>
            <a:ext cx="5708332" cy="11338561"/>
          </a:xfrm>
          <a:prstGeom prst="rect">
            <a:avLst/>
          </a:prstGeom>
        </p:spPr>
      </p:pic>
      <p:sp>
        <p:nvSpPr>
          <p:cNvPr id="22" name="矩形: 圆角 21"/>
          <p:cNvSpPr/>
          <p:nvPr userDrawn="1"/>
        </p:nvSpPr>
        <p:spPr>
          <a:xfrm>
            <a:off x="240032" y="342901"/>
            <a:ext cx="11654790" cy="6248400"/>
          </a:xfrm>
          <a:prstGeom prst="roundRect">
            <a:avLst>
              <a:gd name="adj" fmla="val 16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5400000">
            <a:off x="11908046" y="666187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 userDrawn="1"/>
        </p:nvSpPr>
        <p:spPr>
          <a:xfrm rot="16200000">
            <a:off x="11315925" y="666520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11519387" y="6594993"/>
            <a:ext cx="402674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fontAlgn="ctr"/>
            <a:fld id="{170C0C04-E408-48A9-82A4-3716296300DE}" type="slidenum">
              <a:rPr lang="zh-CN" altLang="en-US" sz="14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endParaRPr lang="zh-CN" altLang="en-US" sz="1800" kern="0" dirty="0">
              <a:solidFill>
                <a:schemeClr val="bg1"/>
              </a:solidFill>
              <a:latin typeface="+mn-lt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B12916-0A19-458E-B4F7-782BB6875D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F397D1-B2D8-4B45-B9BD-7AC9F98BC2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>
            <p:custDataLst>
              <p:tags r:id="rId2"/>
            </p:custDataLst>
          </p:nvPr>
        </p:nvSpPr>
        <p:spPr>
          <a:xfrm flipH="1">
            <a:off x="10742930" y="0"/>
            <a:ext cx="1506220" cy="68580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 flipH="1">
            <a:off x="0" y="0"/>
            <a:ext cx="1506220" cy="68580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52578" r="8153" b="16221"/>
          <a:stretch>
            <a:fillRect/>
          </a:stretch>
        </p:blipFill>
        <p:spPr>
          <a:xfrm rot="16200000">
            <a:off x="8063865" y="2663190"/>
            <a:ext cx="6858000" cy="153289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3" t="57064" r="2445" b="7999"/>
          <a:stretch>
            <a:fillRect/>
          </a:stretch>
        </p:blipFill>
        <p:spPr>
          <a:xfrm rot="5400000">
            <a:off x="-2519680" y="2520315"/>
            <a:ext cx="6546850" cy="1506855"/>
          </a:xfrm>
          <a:prstGeom prst="rect">
            <a:avLst/>
          </a:prstGeom>
        </p:spPr>
      </p:pic>
      <p:pic>
        <p:nvPicPr>
          <p:cNvPr id="11" name="图片 10" descr="背景图案&#10;&#10;中度可信度描述已自动生成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12"/>
          <a:stretch>
            <a:fillRect/>
          </a:stretch>
        </p:blipFill>
        <p:spPr>
          <a:xfrm rot="5400000">
            <a:off x="10835102" y="139401"/>
            <a:ext cx="1343598" cy="1064796"/>
          </a:xfrm>
          <a:custGeom>
            <a:avLst/>
            <a:gdLst>
              <a:gd name="connsiteX0" fmla="*/ 0 w 1343598"/>
              <a:gd name="connsiteY0" fmla="*/ 1064796 h 1064796"/>
              <a:gd name="connsiteX1" fmla="*/ 0 w 1343598"/>
              <a:gd name="connsiteY1" fmla="*/ 0 h 1064796"/>
              <a:gd name="connsiteX2" fmla="*/ 1343598 w 1343598"/>
              <a:gd name="connsiteY2" fmla="*/ 0 h 1064796"/>
              <a:gd name="connsiteX3" fmla="*/ 1343598 w 1343598"/>
              <a:gd name="connsiteY3" fmla="*/ 1064796 h 1064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3598" h="1064796">
                <a:moveTo>
                  <a:pt x="0" y="1064796"/>
                </a:moveTo>
                <a:lnTo>
                  <a:pt x="0" y="0"/>
                </a:lnTo>
                <a:lnTo>
                  <a:pt x="1343598" y="0"/>
                </a:lnTo>
                <a:lnTo>
                  <a:pt x="1343598" y="1064796"/>
                </a:lnTo>
                <a:close/>
              </a:path>
            </a:pathLst>
          </a:custGeom>
        </p:spPr>
      </p:pic>
      <p:pic>
        <p:nvPicPr>
          <p:cNvPr id="14" name="图片 13" descr="桌子上放着许多花&#10;&#10;中度可信度描述已自动生成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5"/>
          <a:stretch>
            <a:fillRect/>
          </a:stretch>
        </p:blipFill>
        <p:spPr>
          <a:xfrm rot="5400000">
            <a:off x="10092055" y="-44450"/>
            <a:ext cx="1697355" cy="1831975"/>
          </a:xfrm>
          <a:custGeom>
            <a:avLst/>
            <a:gdLst>
              <a:gd name="connsiteX0" fmla="*/ 0 w 1720041"/>
              <a:gd name="connsiteY0" fmla="*/ 1832020 h 1832020"/>
              <a:gd name="connsiteX1" fmla="*/ 0 w 1720041"/>
              <a:gd name="connsiteY1" fmla="*/ 0 h 1832020"/>
              <a:gd name="connsiteX2" fmla="*/ 1720041 w 1720041"/>
              <a:gd name="connsiteY2" fmla="*/ 0 h 1832020"/>
              <a:gd name="connsiteX3" fmla="*/ 1720041 w 1720041"/>
              <a:gd name="connsiteY3" fmla="*/ 1832020 h 183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0041" h="1832020">
                <a:moveTo>
                  <a:pt x="0" y="1832020"/>
                </a:moveTo>
                <a:lnTo>
                  <a:pt x="0" y="0"/>
                </a:lnTo>
                <a:lnTo>
                  <a:pt x="1720041" y="0"/>
                </a:lnTo>
                <a:lnTo>
                  <a:pt x="1720041" y="1832020"/>
                </a:lnTo>
                <a:close/>
              </a:path>
            </a:pathLst>
          </a:custGeom>
        </p:spPr>
      </p:pic>
      <p:sp>
        <p:nvSpPr>
          <p:cNvPr id="10" name="标题 9"/>
          <p:cNvSpPr txBox="1">
            <a:spLocks noGrp="1"/>
          </p:cNvSpPr>
          <p:nvPr>
            <p:ph type="title" idx="4" hasCustomPrompt="1"/>
            <p:custDataLst>
              <p:tags r:id="rId11"/>
            </p:custDataLst>
          </p:nvPr>
        </p:nvSpPr>
        <p:spPr>
          <a:xfrm>
            <a:off x="3739515" y="3666490"/>
            <a:ext cx="4823460" cy="2073910"/>
          </a:xfrm>
          <a:prstGeom prst="rect">
            <a:avLst/>
          </a:prstGeom>
          <a:noFill/>
        </p:spPr>
        <p:txBody>
          <a:bodyPr wrap="square">
            <a:normAutofit/>
          </a:bodyPr>
          <a:lstStyle>
            <a:lvl1pPr marL="0" marR="0" algn="ctr" defTabSz="914400" rtl="0" eaLnBrk="1" fontAlgn="ctr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5400" b="1" i="0" u="none" strike="noStrike" kern="1200" cap="none" spc="0" normalizeH="0" baseline="0" noProof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defRPr>
            </a:lvl1pPr>
          </a:lstStyle>
          <a:p>
            <a:pPr lvl="0" algn="ctr" fontAlgn="ctr">
              <a:lnSpc>
                <a:spcPct val="100000"/>
              </a:lnSpc>
            </a:pPr>
            <a:r>
              <a:rPr>
                <a:sym typeface="+mn-ea"/>
              </a:rPr>
              <a:t>单击编辑标题</a:t>
            </a:r>
            <a:endParaRPr>
              <a:sym typeface="+mn-ea"/>
            </a:endParaRPr>
          </a:p>
        </p:txBody>
      </p:sp>
      <p:sp>
        <p:nvSpPr>
          <p:cNvPr id="9" name="文本占位符 8"/>
          <p:cNvSpPr txBox="1">
            <a:spLocks noGrp="1"/>
          </p:cNvSpPr>
          <p:nvPr>
            <p:ph type="body" idx="3" hasCustomPrompt="1"/>
            <p:custDataLst>
              <p:tags r:id="rId12"/>
            </p:custDataLst>
          </p:nvPr>
        </p:nvSpPr>
        <p:spPr>
          <a:xfrm>
            <a:off x="3740785" y="1182370"/>
            <a:ext cx="4820920" cy="248793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en-US" altLang="zh-CN" sz="10000" b="1" i="0" u="none" strike="noStrike" kern="1200" cap="none" spc="0" normalizeH="0" baseline="0" noProof="1">
                <a:solidFill>
                  <a:schemeClr val="accent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charset="-122"/>
                <a:sym typeface="+mn-ea"/>
              </a:defRPr>
            </a:lvl1pPr>
          </a:lstStyle>
          <a:p>
            <a:pPr lvl="0" algn="ctr">
              <a:buClrTx/>
              <a:buSzTx/>
              <a:buFontTx/>
            </a:pPr>
            <a:r>
              <a:rPr>
                <a:sym typeface="+mn-ea"/>
              </a:rPr>
              <a:t>节编号</a:t>
            </a:r>
            <a:endParaRPr>
              <a:sym typeface="+mn-ea"/>
            </a:endParaRPr>
          </a:p>
        </p:txBody>
      </p:sp>
      <p:pic>
        <p:nvPicPr>
          <p:cNvPr id="8" name="VCG41N473513072" descr="图片包含 游戏机, 动物, 花, 珊瑚&#10;&#10;描述已自动生成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23850" y="5396865"/>
            <a:ext cx="1442085" cy="1479550"/>
          </a:xfrm>
          <a:prstGeom prst="rect">
            <a:avLst/>
          </a:prstGeom>
        </p:spPr>
      </p:pic>
      <p:pic>
        <p:nvPicPr>
          <p:cNvPr id="7" name="图片 6" descr="图片包含 昆虫, 动物, 游戏机&#10;&#10;描述已自动生成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830" y="3087370"/>
            <a:ext cx="1533525" cy="1501775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7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8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9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 flipV="1">
            <a:off x="0" y="6515100"/>
            <a:ext cx="12192635" cy="3429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73" name="图片 72" descr="不同颜色的花&#10;&#10;描述已自动生成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69" r="1742" b="65250"/>
          <a:stretch>
            <a:fillRect/>
          </a:stretch>
        </p:blipFill>
        <p:spPr>
          <a:xfrm rot="1631206">
            <a:off x="-511222" y="5991839"/>
            <a:ext cx="3452265" cy="1403056"/>
          </a:xfrm>
          <a:custGeom>
            <a:avLst/>
            <a:gdLst>
              <a:gd name="connsiteX0" fmla="*/ 0 w 3452265"/>
              <a:gd name="connsiteY0" fmla="*/ 0 h 1403056"/>
              <a:gd name="connsiteX1" fmla="*/ 3452265 w 3452265"/>
              <a:gd name="connsiteY1" fmla="*/ 0 h 1403056"/>
              <a:gd name="connsiteX2" fmla="*/ 720663 w 3452265"/>
              <a:gd name="connsiteY2" fmla="*/ 1403056 h 1403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52265" h="1403056">
                <a:moveTo>
                  <a:pt x="0" y="0"/>
                </a:moveTo>
                <a:lnTo>
                  <a:pt x="3452265" y="0"/>
                </a:lnTo>
                <a:lnTo>
                  <a:pt x="720663" y="1403056"/>
                </a:lnTo>
                <a:close/>
              </a:path>
            </a:pathLst>
          </a:custGeom>
        </p:spPr>
      </p:pic>
      <p:sp>
        <p:nvSpPr>
          <p:cNvPr id="10" name="正文"/>
          <p:cNvSpPr txBox="1">
            <a:spLocks noGrp="1"/>
          </p:cNvSpPr>
          <p:nvPr>
            <p:ph idx="3" hasCustomPrompt="1"/>
            <p:custDataLst>
              <p:tags r:id="rId5"/>
            </p:custDataLst>
          </p:nvPr>
        </p:nvSpPr>
        <p:spPr>
          <a:xfrm>
            <a:off x="6400805" y="1490357"/>
            <a:ext cx="5176800" cy="4759236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单击此处添加文本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1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第二级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2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第三级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3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第四级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4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第五级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9" name="正文"/>
          <p:cNvSpPr txBox="1">
            <a:spLocks noGrp="1"/>
          </p:cNvSpPr>
          <p:nvPr>
            <p:ph idx="2" hasCustomPrompt="1"/>
            <p:custDataLst>
              <p:tags r:id="rId6"/>
            </p:custDataLst>
          </p:nvPr>
        </p:nvSpPr>
        <p:spPr>
          <a:xfrm>
            <a:off x="608400" y="1490357"/>
            <a:ext cx="5176800" cy="4759236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单击此处添加文本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1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第二级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2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第三级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3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第四级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4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第五级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8" name="标题"/>
          <p:cNvSpPr txBox="1">
            <a:spLocks noGrp="1"/>
          </p:cNvSpPr>
          <p:nvPr>
            <p:ph type="title" idx="1"/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1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charset="-122"/>
              </a:defRPr>
            </a:lvl1pPr>
          </a:lstStyle>
          <a:p>
            <a:pPr lvl="0" algn="ctr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tags" Target="../tags/tag40.xml"/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4" Type="http://schemas.openxmlformats.org/officeDocument/2006/relationships/slideLayout" Target="../slideLayouts/slideLayout2.xml"/><Relationship Id="rId23" Type="http://schemas.openxmlformats.org/officeDocument/2006/relationships/tags" Target="../tags/tag55.xml"/><Relationship Id="rId22" Type="http://schemas.openxmlformats.org/officeDocument/2006/relationships/tags" Target="../tags/tag54.xml"/><Relationship Id="rId21" Type="http://schemas.openxmlformats.org/officeDocument/2006/relationships/tags" Target="../tags/tag53.xml"/><Relationship Id="rId20" Type="http://schemas.openxmlformats.org/officeDocument/2006/relationships/tags" Target="../tags/tag52.xml"/><Relationship Id="rId2" Type="http://schemas.openxmlformats.org/officeDocument/2006/relationships/tags" Target="../tags/tag34.xml"/><Relationship Id="rId19" Type="http://schemas.openxmlformats.org/officeDocument/2006/relationships/tags" Target="../tags/tag51.xml"/><Relationship Id="rId18" Type="http://schemas.openxmlformats.org/officeDocument/2006/relationships/tags" Target="../tags/tag50.xml"/><Relationship Id="rId17" Type="http://schemas.openxmlformats.org/officeDocument/2006/relationships/tags" Target="../tags/tag49.xml"/><Relationship Id="rId16" Type="http://schemas.openxmlformats.org/officeDocument/2006/relationships/tags" Target="../tags/tag48.xml"/><Relationship Id="rId15" Type="http://schemas.openxmlformats.org/officeDocument/2006/relationships/tags" Target="../tags/tag47.xml"/><Relationship Id="rId14" Type="http://schemas.openxmlformats.org/officeDocument/2006/relationships/tags" Target="../tags/tag46.xml"/><Relationship Id="rId13" Type="http://schemas.openxmlformats.org/officeDocument/2006/relationships/tags" Target="../tags/tag45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tags" Target="../tags/tag33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64.xml"/><Relationship Id="rId8" Type="http://schemas.openxmlformats.org/officeDocument/2006/relationships/tags" Target="../tags/tag63.xml"/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71.xml"/><Relationship Id="rId15" Type="http://schemas.openxmlformats.org/officeDocument/2006/relationships/tags" Target="../tags/tag70.xml"/><Relationship Id="rId14" Type="http://schemas.openxmlformats.org/officeDocument/2006/relationships/tags" Target="../tags/tag69.xml"/><Relationship Id="rId13" Type="http://schemas.openxmlformats.org/officeDocument/2006/relationships/tags" Target="../tags/tag68.xml"/><Relationship Id="rId12" Type="http://schemas.openxmlformats.org/officeDocument/2006/relationships/tags" Target="../tags/tag67.xml"/><Relationship Id="rId11" Type="http://schemas.openxmlformats.org/officeDocument/2006/relationships/tags" Target="../tags/tag66.xml"/><Relationship Id="rId10" Type="http://schemas.openxmlformats.org/officeDocument/2006/relationships/tags" Target="../tags/tag65.xml"/><Relationship Id="rId1" Type="http://schemas.openxmlformats.org/officeDocument/2006/relationships/tags" Target="../tags/tag56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83.xml"/><Relationship Id="rId8" Type="http://schemas.openxmlformats.org/officeDocument/2006/relationships/tags" Target="../tags/tag82.xml"/><Relationship Id="rId7" Type="http://schemas.openxmlformats.org/officeDocument/2006/relationships/tags" Target="../tags/tag81.xml"/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4" Type="http://schemas.openxmlformats.org/officeDocument/2006/relationships/tags" Target="../tags/tag78.xml"/><Relationship Id="rId37" Type="http://schemas.openxmlformats.org/officeDocument/2006/relationships/slideLayout" Target="../slideLayouts/slideLayout2.xml"/><Relationship Id="rId36" Type="http://schemas.openxmlformats.org/officeDocument/2006/relationships/tags" Target="../tags/tag110.xml"/><Relationship Id="rId35" Type="http://schemas.openxmlformats.org/officeDocument/2006/relationships/tags" Target="../tags/tag109.xml"/><Relationship Id="rId34" Type="http://schemas.openxmlformats.org/officeDocument/2006/relationships/tags" Target="../tags/tag108.xml"/><Relationship Id="rId33" Type="http://schemas.openxmlformats.org/officeDocument/2006/relationships/tags" Target="../tags/tag107.xml"/><Relationship Id="rId32" Type="http://schemas.openxmlformats.org/officeDocument/2006/relationships/tags" Target="../tags/tag106.xml"/><Relationship Id="rId31" Type="http://schemas.openxmlformats.org/officeDocument/2006/relationships/tags" Target="../tags/tag105.xml"/><Relationship Id="rId30" Type="http://schemas.openxmlformats.org/officeDocument/2006/relationships/tags" Target="../tags/tag104.xml"/><Relationship Id="rId3" Type="http://schemas.openxmlformats.org/officeDocument/2006/relationships/tags" Target="../tags/tag77.xml"/><Relationship Id="rId29" Type="http://schemas.openxmlformats.org/officeDocument/2006/relationships/tags" Target="../tags/tag103.xml"/><Relationship Id="rId28" Type="http://schemas.openxmlformats.org/officeDocument/2006/relationships/tags" Target="../tags/tag102.xml"/><Relationship Id="rId27" Type="http://schemas.openxmlformats.org/officeDocument/2006/relationships/tags" Target="../tags/tag101.xml"/><Relationship Id="rId26" Type="http://schemas.openxmlformats.org/officeDocument/2006/relationships/tags" Target="../tags/tag100.xml"/><Relationship Id="rId25" Type="http://schemas.openxmlformats.org/officeDocument/2006/relationships/tags" Target="../tags/tag99.xml"/><Relationship Id="rId24" Type="http://schemas.openxmlformats.org/officeDocument/2006/relationships/tags" Target="../tags/tag98.xml"/><Relationship Id="rId23" Type="http://schemas.openxmlformats.org/officeDocument/2006/relationships/tags" Target="../tags/tag97.xml"/><Relationship Id="rId22" Type="http://schemas.openxmlformats.org/officeDocument/2006/relationships/tags" Target="../tags/tag96.xml"/><Relationship Id="rId21" Type="http://schemas.openxmlformats.org/officeDocument/2006/relationships/tags" Target="../tags/tag95.xml"/><Relationship Id="rId20" Type="http://schemas.openxmlformats.org/officeDocument/2006/relationships/tags" Target="../tags/tag94.xml"/><Relationship Id="rId2" Type="http://schemas.openxmlformats.org/officeDocument/2006/relationships/tags" Target="../tags/tag76.xml"/><Relationship Id="rId19" Type="http://schemas.openxmlformats.org/officeDocument/2006/relationships/tags" Target="../tags/tag93.xml"/><Relationship Id="rId18" Type="http://schemas.openxmlformats.org/officeDocument/2006/relationships/tags" Target="../tags/tag92.xml"/><Relationship Id="rId17" Type="http://schemas.openxmlformats.org/officeDocument/2006/relationships/tags" Target="../tags/tag91.xml"/><Relationship Id="rId16" Type="http://schemas.openxmlformats.org/officeDocument/2006/relationships/tags" Target="../tags/tag90.xml"/><Relationship Id="rId15" Type="http://schemas.openxmlformats.org/officeDocument/2006/relationships/tags" Target="../tags/tag89.xml"/><Relationship Id="rId14" Type="http://schemas.openxmlformats.org/officeDocument/2006/relationships/tags" Target="../tags/tag88.xml"/><Relationship Id="rId13" Type="http://schemas.openxmlformats.org/officeDocument/2006/relationships/tags" Target="../tags/tag87.xml"/><Relationship Id="rId12" Type="http://schemas.openxmlformats.org/officeDocument/2006/relationships/tags" Target="../tags/tag86.xml"/><Relationship Id="rId11" Type="http://schemas.openxmlformats.org/officeDocument/2006/relationships/tags" Target="../tags/tag85.xml"/><Relationship Id="rId10" Type="http://schemas.openxmlformats.org/officeDocument/2006/relationships/tags" Target="../tags/tag84.xml"/><Relationship Id="rId1" Type="http://schemas.openxmlformats.org/officeDocument/2006/relationships/tags" Target="../tags/tag75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19.xml"/><Relationship Id="rId8" Type="http://schemas.openxmlformats.org/officeDocument/2006/relationships/tags" Target="../tags/tag118.xml"/><Relationship Id="rId7" Type="http://schemas.openxmlformats.org/officeDocument/2006/relationships/tags" Target="../tags/tag117.xml"/><Relationship Id="rId6" Type="http://schemas.openxmlformats.org/officeDocument/2006/relationships/tags" Target="../tags/tag116.xml"/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1" Type="http://schemas.openxmlformats.org/officeDocument/2006/relationships/slideLayout" Target="../slideLayouts/slideLayout2.xml"/><Relationship Id="rId20" Type="http://schemas.openxmlformats.org/officeDocument/2006/relationships/tags" Target="../tags/tag130.xml"/><Relationship Id="rId2" Type="http://schemas.openxmlformats.org/officeDocument/2006/relationships/tags" Target="../tags/tag112.xml"/><Relationship Id="rId19" Type="http://schemas.openxmlformats.org/officeDocument/2006/relationships/tags" Target="../tags/tag129.xml"/><Relationship Id="rId18" Type="http://schemas.openxmlformats.org/officeDocument/2006/relationships/tags" Target="../tags/tag128.xml"/><Relationship Id="rId17" Type="http://schemas.openxmlformats.org/officeDocument/2006/relationships/tags" Target="../tags/tag127.xml"/><Relationship Id="rId16" Type="http://schemas.openxmlformats.org/officeDocument/2006/relationships/tags" Target="../tags/tag126.xml"/><Relationship Id="rId15" Type="http://schemas.openxmlformats.org/officeDocument/2006/relationships/tags" Target="../tags/tag125.xml"/><Relationship Id="rId14" Type="http://schemas.openxmlformats.org/officeDocument/2006/relationships/tags" Target="../tags/tag124.xml"/><Relationship Id="rId13" Type="http://schemas.openxmlformats.org/officeDocument/2006/relationships/tags" Target="../tags/tag123.xml"/><Relationship Id="rId12" Type="http://schemas.openxmlformats.org/officeDocument/2006/relationships/tags" Target="../tags/tag122.xml"/><Relationship Id="rId11" Type="http://schemas.openxmlformats.org/officeDocument/2006/relationships/tags" Target="../tags/tag121.xml"/><Relationship Id="rId10" Type="http://schemas.openxmlformats.org/officeDocument/2006/relationships/tags" Target="../tags/tag120.xml"/><Relationship Id="rId1" Type="http://schemas.openxmlformats.org/officeDocument/2006/relationships/tags" Target="../tags/tag111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39.xml"/><Relationship Id="rId8" Type="http://schemas.openxmlformats.org/officeDocument/2006/relationships/tags" Target="../tags/tag138.xml"/><Relationship Id="rId7" Type="http://schemas.openxmlformats.org/officeDocument/2006/relationships/tags" Target="../tags/tag137.xml"/><Relationship Id="rId6" Type="http://schemas.openxmlformats.org/officeDocument/2006/relationships/tags" Target="../tags/tag136.xml"/><Relationship Id="rId5" Type="http://schemas.openxmlformats.org/officeDocument/2006/relationships/tags" Target="../tags/tag135.xml"/><Relationship Id="rId4" Type="http://schemas.openxmlformats.org/officeDocument/2006/relationships/tags" Target="../tags/tag134.xml"/><Relationship Id="rId3" Type="http://schemas.openxmlformats.org/officeDocument/2006/relationships/tags" Target="../tags/tag133.xml"/><Relationship Id="rId25" Type="http://schemas.openxmlformats.org/officeDocument/2006/relationships/slideLayout" Target="../slideLayouts/slideLayout2.xml"/><Relationship Id="rId24" Type="http://schemas.openxmlformats.org/officeDocument/2006/relationships/tags" Target="../tags/tag154.xml"/><Relationship Id="rId23" Type="http://schemas.openxmlformats.org/officeDocument/2006/relationships/tags" Target="../tags/tag153.xml"/><Relationship Id="rId22" Type="http://schemas.openxmlformats.org/officeDocument/2006/relationships/tags" Target="../tags/tag152.xml"/><Relationship Id="rId21" Type="http://schemas.openxmlformats.org/officeDocument/2006/relationships/tags" Target="../tags/tag151.xml"/><Relationship Id="rId20" Type="http://schemas.openxmlformats.org/officeDocument/2006/relationships/tags" Target="../tags/tag150.xml"/><Relationship Id="rId2" Type="http://schemas.openxmlformats.org/officeDocument/2006/relationships/tags" Target="../tags/tag132.xml"/><Relationship Id="rId19" Type="http://schemas.openxmlformats.org/officeDocument/2006/relationships/tags" Target="../tags/tag149.xml"/><Relationship Id="rId18" Type="http://schemas.openxmlformats.org/officeDocument/2006/relationships/tags" Target="../tags/tag148.xml"/><Relationship Id="rId17" Type="http://schemas.openxmlformats.org/officeDocument/2006/relationships/tags" Target="../tags/tag147.xml"/><Relationship Id="rId16" Type="http://schemas.openxmlformats.org/officeDocument/2006/relationships/tags" Target="../tags/tag146.xml"/><Relationship Id="rId15" Type="http://schemas.openxmlformats.org/officeDocument/2006/relationships/tags" Target="../tags/tag145.xml"/><Relationship Id="rId14" Type="http://schemas.openxmlformats.org/officeDocument/2006/relationships/tags" Target="../tags/tag144.xml"/><Relationship Id="rId13" Type="http://schemas.openxmlformats.org/officeDocument/2006/relationships/tags" Target="../tags/tag143.xml"/><Relationship Id="rId12" Type="http://schemas.openxmlformats.org/officeDocument/2006/relationships/tags" Target="../tags/tag142.xml"/><Relationship Id="rId11" Type="http://schemas.openxmlformats.org/officeDocument/2006/relationships/tags" Target="../tags/tag141.xml"/><Relationship Id="rId10" Type="http://schemas.openxmlformats.org/officeDocument/2006/relationships/tags" Target="../tags/tag140.xml"/><Relationship Id="rId1" Type="http://schemas.openxmlformats.org/officeDocument/2006/relationships/tags" Target="../tags/tag131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tags" Target="../tags/tag155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tags" Target="../tags/tag156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tags" Target="../tags/tag15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59.xml"/><Relationship Id="rId1" Type="http://schemas.openxmlformats.org/officeDocument/2006/relationships/tags" Target="../tags/tag158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167.xml"/><Relationship Id="rId8" Type="http://schemas.openxmlformats.org/officeDocument/2006/relationships/tags" Target="../tags/tag166.xml"/><Relationship Id="rId7" Type="http://schemas.openxmlformats.org/officeDocument/2006/relationships/tags" Target="../tags/tag165.xml"/><Relationship Id="rId6" Type="http://schemas.openxmlformats.org/officeDocument/2006/relationships/tags" Target="../tags/tag164.xml"/><Relationship Id="rId5" Type="http://schemas.openxmlformats.org/officeDocument/2006/relationships/image" Target="../media/image26.jpeg"/><Relationship Id="rId4" Type="http://schemas.openxmlformats.org/officeDocument/2006/relationships/tags" Target="../tags/tag163.xml"/><Relationship Id="rId3" Type="http://schemas.openxmlformats.org/officeDocument/2006/relationships/tags" Target="../tags/tag162.xml"/><Relationship Id="rId22" Type="http://schemas.openxmlformats.org/officeDocument/2006/relationships/slideLayout" Target="../slideLayouts/slideLayout2.xml"/><Relationship Id="rId21" Type="http://schemas.openxmlformats.org/officeDocument/2006/relationships/tags" Target="../tags/tag179.xml"/><Relationship Id="rId20" Type="http://schemas.openxmlformats.org/officeDocument/2006/relationships/tags" Target="../tags/tag178.xml"/><Relationship Id="rId2" Type="http://schemas.openxmlformats.org/officeDocument/2006/relationships/tags" Target="../tags/tag161.xml"/><Relationship Id="rId19" Type="http://schemas.openxmlformats.org/officeDocument/2006/relationships/tags" Target="../tags/tag177.xml"/><Relationship Id="rId18" Type="http://schemas.openxmlformats.org/officeDocument/2006/relationships/tags" Target="../tags/tag176.xml"/><Relationship Id="rId17" Type="http://schemas.openxmlformats.org/officeDocument/2006/relationships/tags" Target="../tags/tag175.xml"/><Relationship Id="rId16" Type="http://schemas.openxmlformats.org/officeDocument/2006/relationships/tags" Target="../tags/tag174.xml"/><Relationship Id="rId15" Type="http://schemas.openxmlformats.org/officeDocument/2006/relationships/tags" Target="../tags/tag173.xml"/><Relationship Id="rId14" Type="http://schemas.openxmlformats.org/officeDocument/2006/relationships/tags" Target="../tags/tag172.xml"/><Relationship Id="rId13" Type="http://schemas.openxmlformats.org/officeDocument/2006/relationships/tags" Target="../tags/tag171.xml"/><Relationship Id="rId12" Type="http://schemas.openxmlformats.org/officeDocument/2006/relationships/tags" Target="../tags/tag170.xml"/><Relationship Id="rId11" Type="http://schemas.openxmlformats.org/officeDocument/2006/relationships/tags" Target="../tags/tag169.xml"/><Relationship Id="rId10" Type="http://schemas.openxmlformats.org/officeDocument/2006/relationships/tags" Target="../tags/tag168.xml"/><Relationship Id="rId1" Type="http://schemas.openxmlformats.org/officeDocument/2006/relationships/tags" Target="../tags/tag160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88.xml"/><Relationship Id="rId8" Type="http://schemas.openxmlformats.org/officeDocument/2006/relationships/tags" Target="../tags/tag187.xml"/><Relationship Id="rId7" Type="http://schemas.openxmlformats.org/officeDocument/2006/relationships/tags" Target="../tags/tag186.xml"/><Relationship Id="rId6" Type="http://schemas.openxmlformats.org/officeDocument/2006/relationships/tags" Target="../tags/tag185.xml"/><Relationship Id="rId5" Type="http://schemas.openxmlformats.org/officeDocument/2006/relationships/tags" Target="../tags/tag184.xml"/><Relationship Id="rId4" Type="http://schemas.openxmlformats.org/officeDocument/2006/relationships/tags" Target="../tags/tag183.xml"/><Relationship Id="rId3" Type="http://schemas.openxmlformats.org/officeDocument/2006/relationships/tags" Target="../tags/tag182.xml"/><Relationship Id="rId21" Type="http://schemas.openxmlformats.org/officeDocument/2006/relationships/slideLayout" Target="../slideLayouts/slideLayout2.xml"/><Relationship Id="rId20" Type="http://schemas.openxmlformats.org/officeDocument/2006/relationships/tags" Target="../tags/tag199.xml"/><Relationship Id="rId2" Type="http://schemas.openxmlformats.org/officeDocument/2006/relationships/tags" Target="../tags/tag181.xml"/><Relationship Id="rId19" Type="http://schemas.openxmlformats.org/officeDocument/2006/relationships/tags" Target="../tags/tag198.xml"/><Relationship Id="rId18" Type="http://schemas.openxmlformats.org/officeDocument/2006/relationships/tags" Target="../tags/tag197.xml"/><Relationship Id="rId17" Type="http://schemas.openxmlformats.org/officeDocument/2006/relationships/tags" Target="../tags/tag196.xml"/><Relationship Id="rId16" Type="http://schemas.openxmlformats.org/officeDocument/2006/relationships/tags" Target="../tags/tag195.xml"/><Relationship Id="rId15" Type="http://schemas.openxmlformats.org/officeDocument/2006/relationships/tags" Target="../tags/tag194.xml"/><Relationship Id="rId14" Type="http://schemas.openxmlformats.org/officeDocument/2006/relationships/tags" Target="../tags/tag193.xml"/><Relationship Id="rId13" Type="http://schemas.openxmlformats.org/officeDocument/2006/relationships/tags" Target="../tags/tag192.xml"/><Relationship Id="rId12" Type="http://schemas.openxmlformats.org/officeDocument/2006/relationships/tags" Target="../tags/tag191.xml"/><Relationship Id="rId11" Type="http://schemas.openxmlformats.org/officeDocument/2006/relationships/tags" Target="../tags/tag190.xml"/><Relationship Id="rId10" Type="http://schemas.openxmlformats.org/officeDocument/2006/relationships/tags" Target="../tags/tag189.xml"/><Relationship Id="rId1" Type="http://schemas.openxmlformats.org/officeDocument/2006/relationships/tags" Target="../tags/tag180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208.xml"/><Relationship Id="rId8" Type="http://schemas.openxmlformats.org/officeDocument/2006/relationships/tags" Target="../tags/tag207.xml"/><Relationship Id="rId7" Type="http://schemas.openxmlformats.org/officeDocument/2006/relationships/tags" Target="../tags/tag206.xml"/><Relationship Id="rId6" Type="http://schemas.openxmlformats.org/officeDocument/2006/relationships/tags" Target="../tags/tag205.xml"/><Relationship Id="rId5" Type="http://schemas.openxmlformats.org/officeDocument/2006/relationships/tags" Target="../tags/tag204.xml"/><Relationship Id="rId4" Type="http://schemas.openxmlformats.org/officeDocument/2006/relationships/tags" Target="../tags/tag203.xml"/><Relationship Id="rId3" Type="http://schemas.openxmlformats.org/officeDocument/2006/relationships/tags" Target="../tags/tag202.xml"/><Relationship Id="rId2" Type="http://schemas.openxmlformats.org/officeDocument/2006/relationships/tags" Target="../tags/tag201.xml"/><Relationship Id="rId16" Type="http://schemas.openxmlformats.org/officeDocument/2006/relationships/slideLayout" Target="../slideLayouts/slideLayout2.xml"/><Relationship Id="rId15" Type="http://schemas.openxmlformats.org/officeDocument/2006/relationships/tags" Target="../tags/tag214.xml"/><Relationship Id="rId14" Type="http://schemas.openxmlformats.org/officeDocument/2006/relationships/tags" Target="../tags/tag213.xml"/><Relationship Id="rId13" Type="http://schemas.openxmlformats.org/officeDocument/2006/relationships/tags" Target="../tags/tag212.xml"/><Relationship Id="rId12" Type="http://schemas.openxmlformats.org/officeDocument/2006/relationships/tags" Target="../tags/tag211.xml"/><Relationship Id="rId11" Type="http://schemas.openxmlformats.org/officeDocument/2006/relationships/tags" Target="../tags/tag210.xml"/><Relationship Id="rId10" Type="http://schemas.openxmlformats.org/officeDocument/2006/relationships/tags" Target="../tags/tag209.xml"/><Relationship Id="rId1" Type="http://schemas.openxmlformats.org/officeDocument/2006/relationships/tags" Target="../tags/tag200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223.xml"/><Relationship Id="rId8" Type="http://schemas.openxmlformats.org/officeDocument/2006/relationships/tags" Target="../tags/tag222.xml"/><Relationship Id="rId7" Type="http://schemas.openxmlformats.org/officeDocument/2006/relationships/tags" Target="../tags/tag221.xml"/><Relationship Id="rId6" Type="http://schemas.openxmlformats.org/officeDocument/2006/relationships/tags" Target="../tags/tag220.xml"/><Relationship Id="rId5" Type="http://schemas.openxmlformats.org/officeDocument/2006/relationships/tags" Target="../tags/tag219.xml"/><Relationship Id="rId4" Type="http://schemas.openxmlformats.org/officeDocument/2006/relationships/tags" Target="../tags/tag218.xml"/><Relationship Id="rId3" Type="http://schemas.openxmlformats.org/officeDocument/2006/relationships/tags" Target="../tags/tag217.xml"/><Relationship Id="rId20" Type="http://schemas.openxmlformats.org/officeDocument/2006/relationships/slideLayout" Target="../slideLayouts/slideLayout2.xml"/><Relationship Id="rId2" Type="http://schemas.openxmlformats.org/officeDocument/2006/relationships/tags" Target="../tags/tag216.xml"/><Relationship Id="rId19" Type="http://schemas.openxmlformats.org/officeDocument/2006/relationships/tags" Target="../tags/tag233.xml"/><Relationship Id="rId18" Type="http://schemas.openxmlformats.org/officeDocument/2006/relationships/tags" Target="../tags/tag232.xml"/><Relationship Id="rId17" Type="http://schemas.openxmlformats.org/officeDocument/2006/relationships/tags" Target="../tags/tag231.xml"/><Relationship Id="rId16" Type="http://schemas.openxmlformats.org/officeDocument/2006/relationships/tags" Target="../tags/tag230.xml"/><Relationship Id="rId15" Type="http://schemas.openxmlformats.org/officeDocument/2006/relationships/tags" Target="../tags/tag229.xml"/><Relationship Id="rId14" Type="http://schemas.openxmlformats.org/officeDocument/2006/relationships/tags" Target="../tags/tag228.xml"/><Relationship Id="rId13" Type="http://schemas.openxmlformats.org/officeDocument/2006/relationships/tags" Target="../tags/tag227.xml"/><Relationship Id="rId12" Type="http://schemas.openxmlformats.org/officeDocument/2006/relationships/tags" Target="../tags/tag226.xml"/><Relationship Id="rId11" Type="http://schemas.openxmlformats.org/officeDocument/2006/relationships/tags" Target="../tags/tag225.xml"/><Relationship Id="rId10" Type="http://schemas.openxmlformats.org/officeDocument/2006/relationships/tags" Target="../tags/tag224.xml"/><Relationship Id="rId1" Type="http://schemas.openxmlformats.org/officeDocument/2006/relationships/tags" Target="../tags/tag215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242.xml"/><Relationship Id="rId8" Type="http://schemas.openxmlformats.org/officeDocument/2006/relationships/tags" Target="../tags/tag241.xml"/><Relationship Id="rId7" Type="http://schemas.openxmlformats.org/officeDocument/2006/relationships/tags" Target="../tags/tag240.xml"/><Relationship Id="rId6" Type="http://schemas.openxmlformats.org/officeDocument/2006/relationships/tags" Target="../tags/tag239.xml"/><Relationship Id="rId5" Type="http://schemas.openxmlformats.org/officeDocument/2006/relationships/tags" Target="../tags/tag238.xml"/><Relationship Id="rId4" Type="http://schemas.openxmlformats.org/officeDocument/2006/relationships/tags" Target="../tags/tag237.xml"/><Relationship Id="rId3" Type="http://schemas.openxmlformats.org/officeDocument/2006/relationships/tags" Target="../tags/tag236.xml"/><Relationship Id="rId23" Type="http://schemas.openxmlformats.org/officeDocument/2006/relationships/slideLayout" Target="../slideLayouts/slideLayout2.xml"/><Relationship Id="rId22" Type="http://schemas.openxmlformats.org/officeDocument/2006/relationships/tags" Target="../tags/tag255.xml"/><Relationship Id="rId21" Type="http://schemas.openxmlformats.org/officeDocument/2006/relationships/tags" Target="../tags/tag254.xml"/><Relationship Id="rId20" Type="http://schemas.openxmlformats.org/officeDocument/2006/relationships/tags" Target="../tags/tag253.xml"/><Relationship Id="rId2" Type="http://schemas.openxmlformats.org/officeDocument/2006/relationships/tags" Target="../tags/tag235.xml"/><Relationship Id="rId19" Type="http://schemas.openxmlformats.org/officeDocument/2006/relationships/tags" Target="../tags/tag252.xml"/><Relationship Id="rId18" Type="http://schemas.openxmlformats.org/officeDocument/2006/relationships/tags" Target="../tags/tag251.xml"/><Relationship Id="rId17" Type="http://schemas.openxmlformats.org/officeDocument/2006/relationships/tags" Target="../tags/tag250.xml"/><Relationship Id="rId16" Type="http://schemas.openxmlformats.org/officeDocument/2006/relationships/tags" Target="../tags/tag249.xml"/><Relationship Id="rId15" Type="http://schemas.openxmlformats.org/officeDocument/2006/relationships/tags" Target="../tags/tag248.xml"/><Relationship Id="rId14" Type="http://schemas.openxmlformats.org/officeDocument/2006/relationships/tags" Target="../tags/tag247.xml"/><Relationship Id="rId13" Type="http://schemas.openxmlformats.org/officeDocument/2006/relationships/tags" Target="../tags/tag246.xml"/><Relationship Id="rId12" Type="http://schemas.openxmlformats.org/officeDocument/2006/relationships/tags" Target="../tags/tag245.xml"/><Relationship Id="rId11" Type="http://schemas.openxmlformats.org/officeDocument/2006/relationships/tags" Target="../tags/tag244.xml"/><Relationship Id="rId10" Type="http://schemas.openxmlformats.org/officeDocument/2006/relationships/tags" Target="../tags/tag243.xml"/><Relationship Id="rId1" Type="http://schemas.openxmlformats.org/officeDocument/2006/relationships/tags" Target="../tags/tag234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264.xml"/><Relationship Id="rId8" Type="http://schemas.openxmlformats.org/officeDocument/2006/relationships/tags" Target="../tags/tag263.xml"/><Relationship Id="rId7" Type="http://schemas.openxmlformats.org/officeDocument/2006/relationships/tags" Target="../tags/tag262.xml"/><Relationship Id="rId6" Type="http://schemas.openxmlformats.org/officeDocument/2006/relationships/tags" Target="../tags/tag261.xml"/><Relationship Id="rId5" Type="http://schemas.openxmlformats.org/officeDocument/2006/relationships/tags" Target="../tags/tag260.xml"/><Relationship Id="rId4" Type="http://schemas.openxmlformats.org/officeDocument/2006/relationships/tags" Target="../tags/tag259.xml"/><Relationship Id="rId3" Type="http://schemas.openxmlformats.org/officeDocument/2006/relationships/tags" Target="../tags/tag258.xml"/><Relationship Id="rId2" Type="http://schemas.openxmlformats.org/officeDocument/2006/relationships/tags" Target="../tags/tag257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267.xml"/><Relationship Id="rId11" Type="http://schemas.openxmlformats.org/officeDocument/2006/relationships/tags" Target="../tags/tag266.xml"/><Relationship Id="rId10" Type="http://schemas.openxmlformats.org/officeDocument/2006/relationships/tags" Target="../tags/tag265.xml"/><Relationship Id="rId1" Type="http://schemas.openxmlformats.org/officeDocument/2006/relationships/tags" Target="../tags/tag256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tags" Target="../tags/tag268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tags" Target="../tags/tag269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tags" Target="../tags/tag27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tags" Target="../tags/tag271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tags" Target="../tags/tag27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74.xml"/><Relationship Id="rId1" Type="http://schemas.openxmlformats.org/officeDocument/2006/relationships/tags" Target="../tags/tag273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282.xml"/><Relationship Id="rId7" Type="http://schemas.openxmlformats.org/officeDocument/2006/relationships/tags" Target="../tags/tag281.xml"/><Relationship Id="rId6" Type="http://schemas.openxmlformats.org/officeDocument/2006/relationships/tags" Target="../tags/tag280.xml"/><Relationship Id="rId5" Type="http://schemas.openxmlformats.org/officeDocument/2006/relationships/tags" Target="../tags/tag279.xml"/><Relationship Id="rId4" Type="http://schemas.openxmlformats.org/officeDocument/2006/relationships/tags" Target="../tags/tag278.xml"/><Relationship Id="rId3" Type="http://schemas.openxmlformats.org/officeDocument/2006/relationships/tags" Target="../tags/tag277.xml"/><Relationship Id="rId2" Type="http://schemas.openxmlformats.org/officeDocument/2006/relationships/tags" Target="../tags/tag276.xml"/><Relationship Id="rId1" Type="http://schemas.openxmlformats.org/officeDocument/2006/relationships/tags" Target="../tags/tag275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290.xml"/><Relationship Id="rId8" Type="http://schemas.openxmlformats.org/officeDocument/2006/relationships/tags" Target="../tags/tag289.xml"/><Relationship Id="rId7" Type="http://schemas.openxmlformats.org/officeDocument/2006/relationships/tags" Target="../tags/tag288.xml"/><Relationship Id="rId6" Type="http://schemas.openxmlformats.org/officeDocument/2006/relationships/tags" Target="../tags/tag287.xml"/><Relationship Id="rId5" Type="http://schemas.openxmlformats.org/officeDocument/2006/relationships/tags" Target="../tags/tag286.xml"/><Relationship Id="rId4" Type="http://schemas.openxmlformats.org/officeDocument/2006/relationships/tags" Target="../tags/tag285.xml"/><Relationship Id="rId3" Type="http://schemas.openxmlformats.org/officeDocument/2006/relationships/image" Target="../media/image12.png"/><Relationship Id="rId27" Type="http://schemas.openxmlformats.org/officeDocument/2006/relationships/slideLayout" Target="../slideLayouts/slideLayout2.xml"/><Relationship Id="rId26" Type="http://schemas.openxmlformats.org/officeDocument/2006/relationships/tags" Target="../tags/tag307.xml"/><Relationship Id="rId25" Type="http://schemas.openxmlformats.org/officeDocument/2006/relationships/tags" Target="../tags/tag306.xml"/><Relationship Id="rId24" Type="http://schemas.openxmlformats.org/officeDocument/2006/relationships/tags" Target="../tags/tag305.xml"/><Relationship Id="rId23" Type="http://schemas.openxmlformats.org/officeDocument/2006/relationships/tags" Target="../tags/tag304.xml"/><Relationship Id="rId22" Type="http://schemas.openxmlformats.org/officeDocument/2006/relationships/tags" Target="../tags/tag303.xml"/><Relationship Id="rId21" Type="http://schemas.openxmlformats.org/officeDocument/2006/relationships/tags" Target="../tags/tag302.xml"/><Relationship Id="rId20" Type="http://schemas.openxmlformats.org/officeDocument/2006/relationships/tags" Target="../tags/tag301.xml"/><Relationship Id="rId2" Type="http://schemas.openxmlformats.org/officeDocument/2006/relationships/tags" Target="../tags/tag284.xml"/><Relationship Id="rId19" Type="http://schemas.openxmlformats.org/officeDocument/2006/relationships/tags" Target="../tags/tag300.xml"/><Relationship Id="rId18" Type="http://schemas.openxmlformats.org/officeDocument/2006/relationships/tags" Target="../tags/tag299.xml"/><Relationship Id="rId17" Type="http://schemas.openxmlformats.org/officeDocument/2006/relationships/tags" Target="../tags/tag298.xml"/><Relationship Id="rId16" Type="http://schemas.openxmlformats.org/officeDocument/2006/relationships/tags" Target="../tags/tag297.xml"/><Relationship Id="rId15" Type="http://schemas.openxmlformats.org/officeDocument/2006/relationships/tags" Target="../tags/tag296.xml"/><Relationship Id="rId14" Type="http://schemas.openxmlformats.org/officeDocument/2006/relationships/tags" Target="../tags/tag295.xml"/><Relationship Id="rId13" Type="http://schemas.openxmlformats.org/officeDocument/2006/relationships/tags" Target="../tags/tag294.xml"/><Relationship Id="rId12" Type="http://schemas.openxmlformats.org/officeDocument/2006/relationships/tags" Target="../tags/tag293.xml"/><Relationship Id="rId11" Type="http://schemas.openxmlformats.org/officeDocument/2006/relationships/tags" Target="../tags/tag292.xml"/><Relationship Id="rId10" Type="http://schemas.openxmlformats.org/officeDocument/2006/relationships/tags" Target="../tags/tag291.xml"/><Relationship Id="rId1" Type="http://schemas.openxmlformats.org/officeDocument/2006/relationships/tags" Target="../tags/tag283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tags" Target="../tags/tag308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316.xml"/><Relationship Id="rId8" Type="http://schemas.openxmlformats.org/officeDocument/2006/relationships/tags" Target="../tags/tag315.xml"/><Relationship Id="rId7" Type="http://schemas.openxmlformats.org/officeDocument/2006/relationships/tags" Target="../tags/tag314.xml"/><Relationship Id="rId6" Type="http://schemas.openxmlformats.org/officeDocument/2006/relationships/tags" Target="../tags/tag313.xml"/><Relationship Id="rId5" Type="http://schemas.openxmlformats.org/officeDocument/2006/relationships/tags" Target="../tags/tag312.xml"/><Relationship Id="rId4" Type="http://schemas.openxmlformats.org/officeDocument/2006/relationships/tags" Target="../tags/tag311.xml"/><Relationship Id="rId3" Type="http://schemas.openxmlformats.org/officeDocument/2006/relationships/image" Target="../media/image12.png"/><Relationship Id="rId23" Type="http://schemas.openxmlformats.org/officeDocument/2006/relationships/slideLayout" Target="../slideLayouts/slideLayout2.xml"/><Relationship Id="rId22" Type="http://schemas.openxmlformats.org/officeDocument/2006/relationships/tags" Target="../tags/tag329.xml"/><Relationship Id="rId21" Type="http://schemas.openxmlformats.org/officeDocument/2006/relationships/tags" Target="../tags/tag328.xml"/><Relationship Id="rId20" Type="http://schemas.openxmlformats.org/officeDocument/2006/relationships/tags" Target="../tags/tag327.xml"/><Relationship Id="rId2" Type="http://schemas.openxmlformats.org/officeDocument/2006/relationships/tags" Target="../tags/tag310.xml"/><Relationship Id="rId19" Type="http://schemas.openxmlformats.org/officeDocument/2006/relationships/tags" Target="../tags/tag326.xml"/><Relationship Id="rId18" Type="http://schemas.openxmlformats.org/officeDocument/2006/relationships/tags" Target="../tags/tag325.xml"/><Relationship Id="rId17" Type="http://schemas.openxmlformats.org/officeDocument/2006/relationships/tags" Target="../tags/tag324.xml"/><Relationship Id="rId16" Type="http://schemas.openxmlformats.org/officeDocument/2006/relationships/tags" Target="../tags/tag323.xml"/><Relationship Id="rId15" Type="http://schemas.openxmlformats.org/officeDocument/2006/relationships/tags" Target="../tags/tag322.xml"/><Relationship Id="rId14" Type="http://schemas.openxmlformats.org/officeDocument/2006/relationships/tags" Target="../tags/tag321.xml"/><Relationship Id="rId13" Type="http://schemas.openxmlformats.org/officeDocument/2006/relationships/tags" Target="../tags/tag320.xml"/><Relationship Id="rId12" Type="http://schemas.openxmlformats.org/officeDocument/2006/relationships/tags" Target="../tags/tag319.xml"/><Relationship Id="rId11" Type="http://schemas.openxmlformats.org/officeDocument/2006/relationships/tags" Target="../tags/tag318.xml"/><Relationship Id="rId10" Type="http://schemas.openxmlformats.org/officeDocument/2006/relationships/tags" Target="../tags/tag317.xml"/><Relationship Id="rId1" Type="http://schemas.openxmlformats.org/officeDocument/2006/relationships/tags" Target="../tags/tag309.xml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0.xml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0.jpeg"/><Relationship Id="rId2" Type="http://schemas.openxmlformats.org/officeDocument/2006/relationships/tags" Target="../tags/tag332.xml"/><Relationship Id="rId1" Type="http://schemas.openxmlformats.org/officeDocument/2006/relationships/tags" Target="../tags/tag33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1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84"/>
          <p:cNvSpPr txBox="1"/>
          <p:nvPr/>
        </p:nvSpPr>
        <p:spPr>
          <a:xfrm>
            <a:off x="4139409" y="2491715"/>
            <a:ext cx="6980833" cy="135382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项目</a:t>
            </a:r>
            <a:r>
              <a:rPr lang="zh-CN" altLang="en-US" sz="4800" b="1" dirty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三</a:t>
            </a:r>
            <a:r>
              <a:rPr lang="zh-CN" altLang="en-US" sz="4800" b="1" dirty="0" smtClean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 劳动技能</a:t>
            </a:r>
            <a:r>
              <a:rPr lang="zh-CN" altLang="en-US" sz="4800" b="1" dirty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　</a:t>
            </a:r>
            <a:endParaRPr lang="en-US" altLang="zh-CN" sz="4800" b="1" dirty="0" smtClean="0">
              <a:solidFill>
                <a:srgbClr val="E53437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4000" b="1" dirty="0" smtClean="0">
                <a:solidFill>
                  <a:srgbClr val="E53437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任务二 室</a:t>
            </a:r>
            <a:r>
              <a:rPr lang="zh-CN" altLang="en-US" sz="4000" b="1" dirty="0" smtClean="0">
                <a:solidFill>
                  <a:srgbClr val="E53437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外劳动技能</a:t>
            </a:r>
            <a:endParaRPr lang="zh-CN" altLang="en-US" sz="4000" b="1" dirty="0">
              <a:solidFill>
                <a:srgbClr val="E53437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 flipV="1">
            <a:off x="0" y="6515100"/>
            <a:ext cx="12192635" cy="3429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" name="文本框 6"/>
          <p:cNvSpPr txBox="1"/>
          <p:nvPr>
            <p:custDataLst>
              <p:tags r:id="rId2"/>
            </p:custDataLst>
          </p:nvPr>
        </p:nvSpPr>
        <p:spPr>
          <a:xfrm>
            <a:off x="762006" y="567057"/>
            <a:ext cx="10972888" cy="762006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sz="2460" spc="330" dirty="0" err="1">
                <a:solidFill>
                  <a:schemeClr val="dk1">
                    <a:lumMod val="85000"/>
                    <a:lumOff val="15000"/>
                  </a:schemeClr>
                </a:solidFill>
                <a:sym typeface="微软雅黑" panose="020B0503020204020204" pitchFamily="34" charset="-122"/>
              </a:rPr>
              <a:t>姿势要点</a:t>
            </a:r>
            <a:endParaRPr lang="zh-CN" sz="2460" spc="330" dirty="0" err="1">
              <a:solidFill>
                <a:schemeClr val="dk1">
                  <a:lumMod val="85000"/>
                  <a:lumOff val="15000"/>
                </a:schemeClr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3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任意多边形 33"/>
          <p:cNvSpPr/>
          <p:nvPr>
            <p:custDataLst>
              <p:tags r:id="rId4"/>
            </p:custDataLst>
          </p:nvPr>
        </p:nvSpPr>
        <p:spPr>
          <a:xfrm>
            <a:off x="4464968" y="3421066"/>
            <a:ext cx="1185973" cy="623820"/>
          </a:xfrm>
          <a:custGeom>
            <a:avLst/>
            <a:gdLst>
              <a:gd name="connsiteX0" fmla="*/ 0 w 1887981"/>
              <a:gd name="connsiteY0" fmla="*/ 0 h 993074"/>
              <a:gd name="connsiteX1" fmla="*/ 1802581 w 1887981"/>
              <a:gd name="connsiteY1" fmla="*/ 0 h 993074"/>
              <a:gd name="connsiteX2" fmla="*/ 1855559 w 1887981"/>
              <a:gd name="connsiteY2" fmla="*/ 96773 h 993074"/>
              <a:gd name="connsiteX3" fmla="*/ 1750949 w 1887981"/>
              <a:gd name="connsiteY3" fmla="*/ 454478 h 993074"/>
              <a:gd name="connsiteX4" fmla="*/ 826344 w 1887981"/>
              <a:gd name="connsiteY4" fmla="*/ 960652 h 993074"/>
              <a:gd name="connsiteX5" fmla="*/ 468639 w 1887981"/>
              <a:gd name="connsiteY5" fmla="*/ 856042 h 993074"/>
              <a:gd name="connsiteX6" fmla="*/ 0 w 1887981"/>
              <a:gd name="connsiteY6" fmla="*/ 0 h 993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87981" h="993074">
                <a:moveTo>
                  <a:pt x="0" y="0"/>
                </a:moveTo>
                <a:lnTo>
                  <a:pt x="1802581" y="0"/>
                </a:lnTo>
                <a:lnTo>
                  <a:pt x="1855559" y="96773"/>
                </a:lnTo>
                <a:cubicBezTo>
                  <a:pt x="1925450" y="224439"/>
                  <a:pt x="1878614" y="384588"/>
                  <a:pt x="1750949" y="454478"/>
                </a:cubicBezTo>
                <a:lnTo>
                  <a:pt x="826344" y="960652"/>
                </a:lnTo>
                <a:cubicBezTo>
                  <a:pt x="698679" y="1030543"/>
                  <a:pt x="538530" y="983707"/>
                  <a:pt x="468639" y="85604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lt1">
              <a:lumMod val="6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en-US" altLang="zh-CN" sz="24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任意多边形 40"/>
          <p:cNvSpPr/>
          <p:nvPr>
            <p:custDataLst>
              <p:tags r:id="rId5"/>
            </p:custDataLst>
          </p:nvPr>
        </p:nvSpPr>
        <p:spPr>
          <a:xfrm>
            <a:off x="4139450" y="2300631"/>
            <a:ext cx="1457844" cy="1120435"/>
          </a:xfrm>
          <a:custGeom>
            <a:avLst/>
            <a:gdLst>
              <a:gd name="connsiteX0" fmla="*/ 1212492 w 2320780"/>
              <a:gd name="connsiteY0" fmla="*/ 1146 h 1783648"/>
              <a:gd name="connsiteX1" fmla="*/ 1419342 w 2320780"/>
              <a:gd name="connsiteY1" fmla="*/ 137033 h 1783648"/>
              <a:gd name="connsiteX2" fmla="*/ 2320780 w 2320780"/>
              <a:gd name="connsiteY2" fmla="*/ 1783648 h 1783648"/>
              <a:gd name="connsiteX3" fmla="*/ 518199 w 2320780"/>
              <a:gd name="connsiteY3" fmla="*/ 1783648 h 1783648"/>
              <a:gd name="connsiteX4" fmla="*/ 32422 w 2320780"/>
              <a:gd name="connsiteY4" fmla="*/ 896301 h 1783648"/>
              <a:gd name="connsiteX5" fmla="*/ 137032 w 2320780"/>
              <a:gd name="connsiteY5" fmla="*/ 538596 h 1783648"/>
              <a:gd name="connsiteX6" fmla="*/ 1061637 w 2320780"/>
              <a:gd name="connsiteY6" fmla="*/ 32422 h 1783648"/>
              <a:gd name="connsiteX7" fmla="*/ 1212492 w 2320780"/>
              <a:gd name="connsiteY7" fmla="*/ 1146 h 1783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20780" h="1783648">
                <a:moveTo>
                  <a:pt x="1212492" y="1146"/>
                </a:moveTo>
                <a:cubicBezTo>
                  <a:pt x="1296722" y="9025"/>
                  <a:pt x="1375661" y="57242"/>
                  <a:pt x="1419342" y="137033"/>
                </a:cubicBezTo>
                <a:lnTo>
                  <a:pt x="2320780" y="1783648"/>
                </a:lnTo>
                <a:lnTo>
                  <a:pt x="518199" y="1783648"/>
                </a:lnTo>
                <a:lnTo>
                  <a:pt x="32422" y="896301"/>
                </a:lnTo>
                <a:cubicBezTo>
                  <a:pt x="-37469" y="768636"/>
                  <a:pt x="9367" y="608486"/>
                  <a:pt x="137032" y="538596"/>
                </a:cubicBezTo>
                <a:lnTo>
                  <a:pt x="1061637" y="32422"/>
                </a:lnTo>
                <a:cubicBezTo>
                  <a:pt x="1109512" y="6213"/>
                  <a:pt x="1161954" y="-3581"/>
                  <a:pt x="1212492" y="1146"/>
                </a:cubicBezTo>
                <a:close/>
              </a:path>
            </a:pathLst>
          </a:custGeom>
          <a:solidFill>
            <a:schemeClr val="lt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任意多边形 41"/>
          <p:cNvSpPr/>
          <p:nvPr>
            <p:custDataLst>
              <p:tags r:id="rId6"/>
            </p:custDataLst>
          </p:nvPr>
        </p:nvSpPr>
        <p:spPr bwMode="auto">
          <a:xfrm>
            <a:off x="4582446" y="2754963"/>
            <a:ext cx="449231" cy="379633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wrap="square" lIns="91440" tIns="45720" rIns="91440" bIns="45720" anchor="ctr">
            <a:normAutofit fontScale="90000" lnSpcReduction="10000"/>
          </a:bodyPr>
          <a:lstStyle/>
          <a:p>
            <a:pPr algn="ctr">
              <a:lnSpc>
                <a:spcPct val="120000"/>
              </a:lnSpc>
            </a:pPr>
            <a:endParaRPr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任意多边形 46"/>
          <p:cNvSpPr/>
          <p:nvPr>
            <p:custDataLst>
              <p:tags r:id="rId7"/>
            </p:custDataLst>
          </p:nvPr>
        </p:nvSpPr>
        <p:spPr>
          <a:xfrm>
            <a:off x="2057008" y="3421066"/>
            <a:ext cx="1185973" cy="623820"/>
          </a:xfrm>
          <a:custGeom>
            <a:avLst/>
            <a:gdLst>
              <a:gd name="connsiteX0" fmla="*/ 0 w 1887981"/>
              <a:gd name="connsiteY0" fmla="*/ 0 h 993074"/>
              <a:gd name="connsiteX1" fmla="*/ 1802581 w 1887981"/>
              <a:gd name="connsiteY1" fmla="*/ 0 h 993074"/>
              <a:gd name="connsiteX2" fmla="*/ 1855559 w 1887981"/>
              <a:gd name="connsiteY2" fmla="*/ 96773 h 993074"/>
              <a:gd name="connsiteX3" fmla="*/ 1750949 w 1887981"/>
              <a:gd name="connsiteY3" fmla="*/ 454478 h 993074"/>
              <a:gd name="connsiteX4" fmla="*/ 826344 w 1887981"/>
              <a:gd name="connsiteY4" fmla="*/ 960652 h 993074"/>
              <a:gd name="connsiteX5" fmla="*/ 468639 w 1887981"/>
              <a:gd name="connsiteY5" fmla="*/ 856042 h 993074"/>
              <a:gd name="connsiteX6" fmla="*/ 0 w 1887981"/>
              <a:gd name="connsiteY6" fmla="*/ 0 h 993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87981" h="993074">
                <a:moveTo>
                  <a:pt x="0" y="0"/>
                </a:moveTo>
                <a:lnTo>
                  <a:pt x="1802581" y="0"/>
                </a:lnTo>
                <a:lnTo>
                  <a:pt x="1855559" y="96773"/>
                </a:lnTo>
                <a:cubicBezTo>
                  <a:pt x="1925450" y="224439"/>
                  <a:pt x="1878614" y="384588"/>
                  <a:pt x="1750949" y="454478"/>
                </a:cubicBezTo>
                <a:lnTo>
                  <a:pt x="826344" y="960652"/>
                </a:lnTo>
                <a:cubicBezTo>
                  <a:pt x="698679" y="1030543"/>
                  <a:pt x="538530" y="983707"/>
                  <a:pt x="468639" y="85604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en-US" altLang="zh-CN" sz="24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任意多边形 47"/>
          <p:cNvSpPr/>
          <p:nvPr>
            <p:custDataLst>
              <p:tags r:id="rId8"/>
            </p:custDataLst>
          </p:nvPr>
        </p:nvSpPr>
        <p:spPr>
          <a:xfrm>
            <a:off x="1731491" y="2300631"/>
            <a:ext cx="1457844" cy="1120435"/>
          </a:xfrm>
          <a:custGeom>
            <a:avLst/>
            <a:gdLst>
              <a:gd name="connsiteX0" fmla="*/ 1212492 w 2320780"/>
              <a:gd name="connsiteY0" fmla="*/ 1146 h 1783648"/>
              <a:gd name="connsiteX1" fmla="*/ 1419342 w 2320780"/>
              <a:gd name="connsiteY1" fmla="*/ 137033 h 1783648"/>
              <a:gd name="connsiteX2" fmla="*/ 2320780 w 2320780"/>
              <a:gd name="connsiteY2" fmla="*/ 1783648 h 1783648"/>
              <a:gd name="connsiteX3" fmla="*/ 518199 w 2320780"/>
              <a:gd name="connsiteY3" fmla="*/ 1783648 h 1783648"/>
              <a:gd name="connsiteX4" fmla="*/ 32422 w 2320780"/>
              <a:gd name="connsiteY4" fmla="*/ 896301 h 1783648"/>
              <a:gd name="connsiteX5" fmla="*/ 137032 w 2320780"/>
              <a:gd name="connsiteY5" fmla="*/ 538596 h 1783648"/>
              <a:gd name="connsiteX6" fmla="*/ 1061637 w 2320780"/>
              <a:gd name="connsiteY6" fmla="*/ 32422 h 1783648"/>
              <a:gd name="connsiteX7" fmla="*/ 1212492 w 2320780"/>
              <a:gd name="connsiteY7" fmla="*/ 1146 h 1783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20780" h="1783648">
                <a:moveTo>
                  <a:pt x="1212492" y="1146"/>
                </a:moveTo>
                <a:cubicBezTo>
                  <a:pt x="1296722" y="9025"/>
                  <a:pt x="1375661" y="57242"/>
                  <a:pt x="1419342" y="137033"/>
                </a:cubicBezTo>
                <a:lnTo>
                  <a:pt x="2320780" y="1783648"/>
                </a:lnTo>
                <a:lnTo>
                  <a:pt x="518199" y="1783648"/>
                </a:lnTo>
                <a:lnTo>
                  <a:pt x="32422" y="896301"/>
                </a:lnTo>
                <a:cubicBezTo>
                  <a:pt x="-37469" y="768636"/>
                  <a:pt x="9367" y="608486"/>
                  <a:pt x="137032" y="538596"/>
                </a:cubicBezTo>
                <a:lnTo>
                  <a:pt x="1061637" y="32422"/>
                </a:lnTo>
                <a:cubicBezTo>
                  <a:pt x="1109512" y="6213"/>
                  <a:pt x="1161954" y="-3581"/>
                  <a:pt x="1212492" y="1146"/>
                </a:cubicBezTo>
                <a:close/>
              </a:path>
            </a:pathLst>
          </a:cu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任意多边形 48"/>
          <p:cNvSpPr/>
          <p:nvPr>
            <p:custDataLst>
              <p:tags r:id="rId9"/>
            </p:custDataLst>
          </p:nvPr>
        </p:nvSpPr>
        <p:spPr bwMode="auto">
          <a:xfrm>
            <a:off x="2171417" y="2726859"/>
            <a:ext cx="450865" cy="381014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wrap="square" lIns="91440" tIns="45720" rIns="91440" bIns="45720" anchor="ctr">
            <a:normAutofit fontScale="90000" lnSpcReduction="10000"/>
          </a:bodyPr>
          <a:lstStyle/>
          <a:p>
            <a:pPr algn="ctr">
              <a:lnSpc>
                <a:spcPct val="120000"/>
              </a:lnSpc>
            </a:pPr>
            <a:endParaRPr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矩形 50"/>
          <p:cNvSpPr/>
          <p:nvPr>
            <p:custDataLst>
              <p:tags r:id="rId10"/>
            </p:custDataLst>
          </p:nvPr>
        </p:nvSpPr>
        <p:spPr bwMode="auto">
          <a:xfrm>
            <a:off x="1306194" y="4195962"/>
            <a:ext cx="2362083" cy="1123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pc="12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握把：双手握住扫帚把，保持稳定</a:t>
            </a:r>
            <a:endParaRPr lang="zh-CN" altLang="en-US" spc="12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矩形 53"/>
          <p:cNvSpPr/>
          <p:nvPr>
            <p:custDataLst>
              <p:tags r:id="rId11"/>
            </p:custDataLst>
          </p:nvPr>
        </p:nvSpPr>
        <p:spPr bwMode="auto">
          <a:xfrm>
            <a:off x="6122112" y="4195962"/>
            <a:ext cx="2362083" cy="1123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pc="11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力度：根据地面情况调整扫帚力度，保持清洁效果</a:t>
            </a:r>
            <a:endParaRPr lang="zh-CN" altLang="en-US" spc="11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矩形 56"/>
          <p:cNvSpPr/>
          <p:nvPr>
            <p:custDataLst>
              <p:tags r:id="rId12"/>
            </p:custDataLst>
          </p:nvPr>
        </p:nvSpPr>
        <p:spPr bwMode="auto">
          <a:xfrm>
            <a:off x="3714154" y="4195962"/>
            <a:ext cx="2362083" cy="1123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pc="11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站立：双脚分开与肩同宽，保持身体平衡</a:t>
            </a:r>
            <a:endParaRPr lang="zh-CN" altLang="en-US" spc="11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矩形 59"/>
          <p:cNvSpPr/>
          <p:nvPr>
            <p:custDataLst>
              <p:tags r:id="rId13"/>
            </p:custDataLst>
          </p:nvPr>
        </p:nvSpPr>
        <p:spPr bwMode="auto">
          <a:xfrm>
            <a:off x="8530072" y="4195962"/>
            <a:ext cx="2362083" cy="1123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pc="1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扫动：手臂与扫帚保持水平，扫动时保持扫帚与地面平行</a:t>
            </a:r>
            <a:endParaRPr lang="zh-CN" altLang="en-US" spc="1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65" name="直接连接符 64"/>
          <p:cNvCxnSpPr/>
          <p:nvPr>
            <p:custDataLst>
              <p:tags r:id="rId14"/>
            </p:custDataLst>
          </p:nvPr>
        </p:nvCxnSpPr>
        <p:spPr>
          <a:xfrm>
            <a:off x="3691216" y="4335659"/>
            <a:ext cx="0" cy="826307"/>
          </a:xfrm>
          <a:prstGeom prst="line">
            <a:avLst/>
          </a:prstGeom>
          <a:ln w="3175" cap="rnd">
            <a:solidFill>
              <a:schemeClr val="lt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>
            <p:custDataLst>
              <p:tags r:id="rId15"/>
            </p:custDataLst>
          </p:nvPr>
        </p:nvCxnSpPr>
        <p:spPr>
          <a:xfrm>
            <a:off x="6099174" y="4335659"/>
            <a:ext cx="0" cy="826307"/>
          </a:xfrm>
          <a:prstGeom prst="line">
            <a:avLst/>
          </a:prstGeom>
          <a:ln w="3175" cap="rnd">
            <a:solidFill>
              <a:schemeClr val="lt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>
            <p:custDataLst>
              <p:tags r:id="rId16"/>
            </p:custDataLst>
          </p:nvPr>
        </p:nvCxnSpPr>
        <p:spPr>
          <a:xfrm>
            <a:off x="8507134" y="4335659"/>
            <a:ext cx="0" cy="826307"/>
          </a:xfrm>
          <a:prstGeom prst="line">
            <a:avLst/>
          </a:prstGeom>
          <a:ln w="3175" cap="rnd">
            <a:solidFill>
              <a:schemeClr val="lt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任意多边形 69"/>
          <p:cNvSpPr/>
          <p:nvPr>
            <p:custDataLst>
              <p:tags r:id="rId17"/>
            </p:custDataLst>
          </p:nvPr>
        </p:nvSpPr>
        <p:spPr>
          <a:xfrm>
            <a:off x="9280886" y="3421066"/>
            <a:ext cx="1185973" cy="623820"/>
          </a:xfrm>
          <a:custGeom>
            <a:avLst/>
            <a:gdLst>
              <a:gd name="connsiteX0" fmla="*/ 0 w 1887981"/>
              <a:gd name="connsiteY0" fmla="*/ 0 h 993074"/>
              <a:gd name="connsiteX1" fmla="*/ 1802581 w 1887981"/>
              <a:gd name="connsiteY1" fmla="*/ 0 h 993074"/>
              <a:gd name="connsiteX2" fmla="*/ 1855559 w 1887981"/>
              <a:gd name="connsiteY2" fmla="*/ 96773 h 993074"/>
              <a:gd name="connsiteX3" fmla="*/ 1750949 w 1887981"/>
              <a:gd name="connsiteY3" fmla="*/ 454478 h 993074"/>
              <a:gd name="connsiteX4" fmla="*/ 826344 w 1887981"/>
              <a:gd name="connsiteY4" fmla="*/ 960652 h 993074"/>
              <a:gd name="connsiteX5" fmla="*/ 468639 w 1887981"/>
              <a:gd name="connsiteY5" fmla="*/ 856042 h 993074"/>
              <a:gd name="connsiteX6" fmla="*/ 0 w 1887981"/>
              <a:gd name="connsiteY6" fmla="*/ 0 h 993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87981" h="993074">
                <a:moveTo>
                  <a:pt x="0" y="0"/>
                </a:moveTo>
                <a:lnTo>
                  <a:pt x="1802581" y="0"/>
                </a:lnTo>
                <a:lnTo>
                  <a:pt x="1855559" y="96773"/>
                </a:lnTo>
                <a:cubicBezTo>
                  <a:pt x="1925450" y="224439"/>
                  <a:pt x="1878614" y="384588"/>
                  <a:pt x="1750949" y="454478"/>
                </a:cubicBezTo>
                <a:lnTo>
                  <a:pt x="826344" y="960652"/>
                </a:lnTo>
                <a:cubicBezTo>
                  <a:pt x="698679" y="1030543"/>
                  <a:pt x="538530" y="983707"/>
                  <a:pt x="468639" y="85604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lt1">
              <a:lumMod val="6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en-US" altLang="zh-CN" sz="24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" name="任意多边形 70"/>
          <p:cNvSpPr/>
          <p:nvPr>
            <p:custDataLst>
              <p:tags r:id="rId18"/>
            </p:custDataLst>
          </p:nvPr>
        </p:nvSpPr>
        <p:spPr>
          <a:xfrm>
            <a:off x="8955368" y="2300631"/>
            <a:ext cx="1457844" cy="1120435"/>
          </a:xfrm>
          <a:custGeom>
            <a:avLst/>
            <a:gdLst>
              <a:gd name="connsiteX0" fmla="*/ 1212492 w 2320780"/>
              <a:gd name="connsiteY0" fmla="*/ 1146 h 1783648"/>
              <a:gd name="connsiteX1" fmla="*/ 1419342 w 2320780"/>
              <a:gd name="connsiteY1" fmla="*/ 137033 h 1783648"/>
              <a:gd name="connsiteX2" fmla="*/ 2320780 w 2320780"/>
              <a:gd name="connsiteY2" fmla="*/ 1783648 h 1783648"/>
              <a:gd name="connsiteX3" fmla="*/ 518199 w 2320780"/>
              <a:gd name="connsiteY3" fmla="*/ 1783648 h 1783648"/>
              <a:gd name="connsiteX4" fmla="*/ 32422 w 2320780"/>
              <a:gd name="connsiteY4" fmla="*/ 896301 h 1783648"/>
              <a:gd name="connsiteX5" fmla="*/ 137032 w 2320780"/>
              <a:gd name="connsiteY5" fmla="*/ 538596 h 1783648"/>
              <a:gd name="connsiteX6" fmla="*/ 1061637 w 2320780"/>
              <a:gd name="connsiteY6" fmla="*/ 32422 h 1783648"/>
              <a:gd name="connsiteX7" fmla="*/ 1212492 w 2320780"/>
              <a:gd name="connsiteY7" fmla="*/ 1146 h 1783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20780" h="1783648">
                <a:moveTo>
                  <a:pt x="1212492" y="1146"/>
                </a:moveTo>
                <a:cubicBezTo>
                  <a:pt x="1296722" y="9025"/>
                  <a:pt x="1375661" y="57242"/>
                  <a:pt x="1419342" y="137033"/>
                </a:cubicBezTo>
                <a:lnTo>
                  <a:pt x="2320780" y="1783648"/>
                </a:lnTo>
                <a:lnTo>
                  <a:pt x="518199" y="1783648"/>
                </a:lnTo>
                <a:lnTo>
                  <a:pt x="32422" y="896301"/>
                </a:lnTo>
                <a:cubicBezTo>
                  <a:pt x="-37469" y="768636"/>
                  <a:pt x="9367" y="608486"/>
                  <a:pt x="137032" y="538596"/>
                </a:cubicBezTo>
                <a:lnTo>
                  <a:pt x="1061637" y="32422"/>
                </a:lnTo>
                <a:cubicBezTo>
                  <a:pt x="1109512" y="6213"/>
                  <a:pt x="1161954" y="-3581"/>
                  <a:pt x="1212492" y="1146"/>
                </a:cubicBezTo>
                <a:close/>
              </a:path>
            </a:pathLst>
          </a:custGeom>
          <a:solidFill>
            <a:schemeClr val="lt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任意多边形 71"/>
          <p:cNvSpPr/>
          <p:nvPr>
            <p:custDataLst>
              <p:tags r:id="rId19"/>
            </p:custDataLst>
          </p:nvPr>
        </p:nvSpPr>
        <p:spPr bwMode="auto">
          <a:xfrm>
            <a:off x="9398364" y="2754963"/>
            <a:ext cx="449231" cy="379633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wrap="square" lIns="91440" tIns="45720" rIns="91440" bIns="45720" anchor="ctr">
            <a:normAutofit fontScale="90000" lnSpcReduction="10000"/>
          </a:bodyPr>
          <a:lstStyle/>
          <a:p>
            <a:pPr algn="ctr">
              <a:lnSpc>
                <a:spcPct val="120000"/>
              </a:lnSpc>
            </a:pPr>
            <a:endParaRPr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任意多边形 73"/>
          <p:cNvSpPr/>
          <p:nvPr>
            <p:custDataLst>
              <p:tags r:id="rId20"/>
            </p:custDataLst>
          </p:nvPr>
        </p:nvSpPr>
        <p:spPr>
          <a:xfrm>
            <a:off x="6872927" y="3421066"/>
            <a:ext cx="1185973" cy="623820"/>
          </a:xfrm>
          <a:custGeom>
            <a:avLst/>
            <a:gdLst>
              <a:gd name="connsiteX0" fmla="*/ 0 w 1887981"/>
              <a:gd name="connsiteY0" fmla="*/ 0 h 993074"/>
              <a:gd name="connsiteX1" fmla="*/ 1802581 w 1887981"/>
              <a:gd name="connsiteY1" fmla="*/ 0 h 993074"/>
              <a:gd name="connsiteX2" fmla="*/ 1855559 w 1887981"/>
              <a:gd name="connsiteY2" fmla="*/ 96773 h 993074"/>
              <a:gd name="connsiteX3" fmla="*/ 1750949 w 1887981"/>
              <a:gd name="connsiteY3" fmla="*/ 454478 h 993074"/>
              <a:gd name="connsiteX4" fmla="*/ 826344 w 1887981"/>
              <a:gd name="connsiteY4" fmla="*/ 960652 h 993074"/>
              <a:gd name="connsiteX5" fmla="*/ 468639 w 1887981"/>
              <a:gd name="connsiteY5" fmla="*/ 856042 h 993074"/>
              <a:gd name="connsiteX6" fmla="*/ 0 w 1887981"/>
              <a:gd name="connsiteY6" fmla="*/ 0 h 993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87981" h="993074">
                <a:moveTo>
                  <a:pt x="0" y="0"/>
                </a:moveTo>
                <a:lnTo>
                  <a:pt x="1802581" y="0"/>
                </a:lnTo>
                <a:lnTo>
                  <a:pt x="1855559" y="96773"/>
                </a:lnTo>
                <a:cubicBezTo>
                  <a:pt x="1925450" y="224439"/>
                  <a:pt x="1878614" y="384588"/>
                  <a:pt x="1750949" y="454478"/>
                </a:cubicBezTo>
                <a:lnTo>
                  <a:pt x="826344" y="960652"/>
                </a:lnTo>
                <a:cubicBezTo>
                  <a:pt x="698679" y="1030543"/>
                  <a:pt x="538530" y="983707"/>
                  <a:pt x="468639" y="85604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en-US" altLang="zh-CN" sz="24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任意多边形 74"/>
          <p:cNvSpPr/>
          <p:nvPr>
            <p:custDataLst>
              <p:tags r:id="rId21"/>
            </p:custDataLst>
          </p:nvPr>
        </p:nvSpPr>
        <p:spPr>
          <a:xfrm>
            <a:off x="6547410" y="2300631"/>
            <a:ext cx="1457844" cy="1120435"/>
          </a:xfrm>
          <a:custGeom>
            <a:avLst/>
            <a:gdLst>
              <a:gd name="connsiteX0" fmla="*/ 1212492 w 2320780"/>
              <a:gd name="connsiteY0" fmla="*/ 1146 h 1783648"/>
              <a:gd name="connsiteX1" fmla="*/ 1419342 w 2320780"/>
              <a:gd name="connsiteY1" fmla="*/ 137033 h 1783648"/>
              <a:gd name="connsiteX2" fmla="*/ 2320780 w 2320780"/>
              <a:gd name="connsiteY2" fmla="*/ 1783648 h 1783648"/>
              <a:gd name="connsiteX3" fmla="*/ 518199 w 2320780"/>
              <a:gd name="connsiteY3" fmla="*/ 1783648 h 1783648"/>
              <a:gd name="connsiteX4" fmla="*/ 32422 w 2320780"/>
              <a:gd name="connsiteY4" fmla="*/ 896301 h 1783648"/>
              <a:gd name="connsiteX5" fmla="*/ 137032 w 2320780"/>
              <a:gd name="connsiteY5" fmla="*/ 538596 h 1783648"/>
              <a:gd name="connsiteX6" fmla="*/ 1061637 w 2320780"/>
              <a:gd name="connsiteY6" fmla="*/ 32422 h 1783648"/>
              <a:gd name="connsiteX7" fmla="*/ 1212492 w 2320780"/>
              <a:gd name="connsiteY7" fmla="*/ 1146 h 1783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20780" h="1783648">
                <a:moveTo>
                  <a:pt x="1212492" y="1146"/>
                </a:moveTo>
                <a:cubicBezTo>
                  <a:pt x="1296722" y="9025"/>
                  <a:pt x="1375661" y="57242"/>
                  <a:pt x="1419342" y="137033"/>
                </a:cubicBezTo>
                <a:lnTo>
                  <a:pt x="2320780" y="1783648"/>
                </a:lnTo>
                <a:lnTo>
                  <a:pt x="518199" y="1783648"/>
                </a:lnTo>
                <a:lnTo>
                  <a:pt x="32422" y="896301"/>
                </a:lnTo>
                <a:cubicBezTo>
                  <a:pt x="-37469" y="768636"/>
                  <a:pt x="9367" y="608486"/>
                  <a:pt x="137032" y="538596"/>
                </a:cubicBezTo>
                <a:lnTo>
                  <a:pt x="1061637" y="32422"/>
                </a:lnTo>
                <a:cubicBezTo>
                  <a:pt x="1109512" y="6213"/>
                  <a:pt x="1161954" y="-3581"/>
                  <a:pt x="1212492" y="1146"/>
                </a:cubicBezTo>
                <a:close/>
              </a:path>
            </a:pathLst>
          </a:cu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任意多边形 75"/>
          <p:cNvSpPr/>
          <p:nvPr>
            <p:custDataLst>
              <p:tags r:id="rId22"/>
            </p:custDataLst>
          </p:nvPr>
        </p:nvSpPr>
        <p:spPr bwMode="auto">
          <a:xfrm>
            <a:off x="6987335" y="2726859"/>
            <a:ext cx="450865" cy="381014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wrap="square" lIns="91440" tIns="45720" rIns="91440" bIns="45720" anchor="ctr">
            <a:normAutofit fontScale="90000" lnSpcReduction="10000"/>
          </a:bodyPr>
          <a:lstStyle/>
          <a:p>
            <a:pPr algn="ctr">
              <a:lnSpc>
                <a:spcPct val="120000"/>
              </a:lnSpc>
            </a:pPr>
            <a:endParaRPr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23"/>
    </p:custData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 flipV="1">
            <a:off x="0" y="6515100"/>
            <a:ext cx="12192635" cy="3429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" name="文本框 6"/>
          <p:cNvSpPr txBox="1"/>
          <p:nvPr>
            <p:custDataLst>
              <p:tags r:id="rId2"/>
            </p:custDataLst>
          </p:nvPr>
        </p:nvSpPr>
        <p:spPr>
          <a:xfrm>
            <a:off x="885831" y="350522"/>
            <a:ext cx="10972888" cy="762006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60" spc="330" dirty="0" err="1">
                <a:solidFill>
                  <a:schemeClr val="dk1">
                    <a:lumMod val="85000"/>
                    <a:lumOff val="15000"/>
                  </a:schemeClr>
                </a:solidFill>
                <a:sym typeface="微软雅黑" panose="020B0503020204020204" pitchFamily="34" charset="-122"/>
              </a:rPr>
              <a:t>行动技巧</a:t>
            </a:r>
            <a:endParaRPr lang="zh-CN" sz="2460" spc="330" dirty="0" err="1">
              <a:solidFill>
                <a:schemeClr val="dk1">
                  <a:lumMod val="85000"/>
                  <a:lumOff val="15000"/>
                </a:schemeClr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3"/>
            </p:custDataLst>
          </p:nvPr>
        </p:nvCxnSpPr>
        <p:spPr>
          <a:xfrm>
            <a:off x="533404" y="35052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1306195" y="1668529"/>
            <a:ext cx="4660748" cy="202469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61"/>
          <p:cNvSpPr txBox="1"/>
          <p:nvPr>
            <p:custDataLst>
              <p:tags r:id="rId5"/>
            </p:custDataLst>
          </p:nvPr>
        </p:nvSpPr>
        <p:spPr>
          <a:xfrm>
            <a:off x="1499391" y="2417271"/>
            <a:ext cx="4277790" cy="1167763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pc="18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握紧扫帚柄，保持扫帚与地面平行。</a:t>
            </a:r>
            <a:endParaRPr lang="zh-CN" altLang="en-US" spc="18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58"/>
          <p:cNvSpPr txBox="1"/>
          <p:nvPr>
            <p:custDataLst>
              <p:tags r:id="rId6"/>
            </p:custDataLst>
          </p:nvPr>
        </p:nvSpPr>
        <p:spPr>
          <a:xfrm>
            <a:off x="1570659" y="1811923"/>
            <a:ext cx="875822" cy="58388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3200" b="1" spc="300" dirty="0">
                <a:solidFill>
                  <a:schemeClr val="lt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sz="3200" b="1" spc="300" dirty="0">
              <a:solidFill>
                <a:schemeClr val="lt1">
                  <a:alpha val="6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>
            <p:custDataLst>
              <p:tags r:id="rId7"/>
            </p:custDataLst>
          </p:nvPr>
        </p:nvSpPr>
        <p:spPr>
          <a:xfrm>
            <a:off x="1306195" y="3926776"/>
            <a:ext cx="4660748" cy="20246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61"/>
          <p:cNvSpPr txBox="1"/>
          <p:nvPr>
            <p:custDataLst>
              <p:tags r:id="rId8"/>
            </p:custDataLst>
          </p:nvPr>
        </p:nvSpPr>
        <p:spPr>
          <a:xfrm>
            <a:off x="1499391" y="4674660"/>
            <a:ext cx="4277790" cy="1167763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pc="18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扫帚与地面保持适当的角度，避免扫帚与地面摩擦。</a:t>
            </a:r>
            <a:endParaRPr lang="zh-CN" altLang="en-US" spc="18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58"/>
          <p:cNvSpPr txBox="1"/>
          <p:nvPr>
            <p:custDataLst>
              <p:tags r:id="rId9"/>
            </p:custDataLst>
          </p:nvPr>
        </p:nvSpPr>
        <p:spPr>
          <a:xfrm>
            <a:off x="1570659" y="4069312"/>
            <a:ext cx="875822" cy="58388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3200" b="1" spc="300" dirty="0">
                <a:solidFill>
                  <a:schemeClr val="lt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 sz="3200" b="1" spc="300" dirty="0">
              <a:solidFill>
                <a:schemeClr val="lt1">
                  <a:alpha val="6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>
            <p:custDataLst>
              <p:tags r:id="rId10"/>
            </p:custDataLst>
          </p:nvPr>
        </p:nvSpPr>
        <p:spPr>
          <a:xfrm>
            <a:off x="6231407" y="1668529"/>
            <a:ext cx="4660748" cy="20246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61"/>
          <p:cNvSpPr txBox="1"/>
          <p:nvPr>
            <p:custDataLst>
              <p:tags r:id="rId11"/>
            </p:custDataLst>
          </p:nvPr>
        </p:nvSpPr>
        <p:spPr>
          <a:xfrm>
            <a:off x="6424603" y="2417271"/>
            <a:ext cx="4277790" cy="1167763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pc="18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扫帚向前推进，保持稳定的速度。</a:t>
            </a:r>
            <a:endParaRPr lang="zh-CN" altLang="en-US" spc="18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58"/>
          <p:cNvSpPr txBox="1"/>
          <p:nvPr>
            <p:custDataLst>
              <p:tags r:id="rId12"/>
            </p:custDataLst>
          </p:nvPr>
        </p:nvSpPr>
        <p:spPr>
          <a:xfrm>
            <a:off x="6495871" y="1811923"/>
            <a:ext cx="875822" cy="58388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3200" b="1" spc="300" dirty="0">
                <a:solidFill>
                  <a:schemeClr val="lt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3200" b="1" spc="300" dirty="0">
              <a:solidFill>
                <a:schemeClr val="lt1">
                  <a:alpha val="6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>
            <p:custDataLst>
              <p:tags r:id="rId13"/>
            </p:custDataLst>
          </p:nvPr>
        </p:nvSpPr>
        <p:spPr>
          <a:xfrm>
            <a:off x="6231407" y="3926776"/>
            <a:ext cx="4660748" cy="202469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61"/>
          <p:cNvSpPr txBox="1"/>
          <p:nvPr>
            <p:custDataLst>
              <p:tags r:id="rId14"/>
            </p:custDataLst>
          </p:nvPr>
        </p:nvSpPr>
        <p:spPr>
          <a:xfrm>
            <a:off x="6424603" y="4674660"/>
            <a:ext cx="4277790" cy="1167763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pc="18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遇到障碍物时，适当调整扫帚角度，确保清扫干净。</a:t>
            </a:r>
            <a:endParaRPr lang="zh-CN" altLang="en-US" spc="18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58"/>
          <p:cNvSpPr txBox="1"/>
          <p:nvPr>
            <p:custDataLst>
              <p:tags r:id="rId15"/>
            </p:custDataLst>
          </p:nvPr>
        </p:nvSpPr>
        <p:spPr>
          <a:xfrm>
            <a:off x="6495871" y="4069312"/>
            <a:ext cx="875822" cy="58388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3200" b="1" spc="300" dirty="0">
                <a:solidFill>
                  <a:schemeClr val="lt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US" altLang="zh-CN" sz="3200" b="1" spc="300" dirty="0">
              <a:solidFill>
                <a:schemeClr val="lt1">
                  <a:alpha val="6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6"/>
    </p:custData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6217285" y="1189990"/>
            <a:ext cx="5176520" cy="4759325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800" spc="12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在扫地时候，弯腰屈腿，扫帚柄与地面成30度。这样做的好处是保证扫帚与地面的接触面积大，打扫的面积大，省力，打扫效果也好，同时，对保护扫帚也起到很好的作用。</a:t>
            </a:r>
            <a:endParaRPr lang="zh-CN" altLang="en-US" sz="1800" spc="12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 bwMode="auto">
          <a:xfrm>
            <a:off x="719455" y="941070"/>
            <a:ext cx="5177155" cy="2413635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0" rIns="91440" bIns="4572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</a:pPr>
            <a:r>
              <a:rPr lang="zh-CN" altLang="en-US" spc="12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 </a:t>
            </a:r>
            <a:r>
              <a:rPr lang="zh-CN" altLang="en-US" spc="12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姿势</a:t>
            </a:r>
            <a:r>
              <a:rPr lang="zh-CN" altLang="en-US" spc="12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：左手握住扫帚柄的前端，右手握住末端，两手间距</a:t>
            </a:r>
            <a:r>
              <a:rPr lang="zh-CN" altLang="en-US" spc="12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60</a:t>
            </a:r>
            <a:r>
              <a:rPr lang="zh-CN" altLang="en-US" spc="12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厘米左右。两脚向外分开呈</a:t>
            </a:r>
            <a:r>
              <a:rPr lang="zh-CN" altLang="en-US" spc="12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45</a:t>
            </a:r>
            <a:r>
              <a:rPr lang="zh-CN" altLang="en-US" spc="12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度。扫帚与地面呈</a:t>
            </a:r>
            <a:r>
              <a:rPr lang="zh-CN" altLang="en-US" spc="12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40</a:t>
            </a:r>
            <a:r>
              <a:rPr lang="zh-CN" altLang="en-US" spc="12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度</a:t>
            </a:r>
            <a:r>
              <a:rPr lang="zh-CN" altLang="en-US" spc="12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左右</a:t>
            </a:r>
            <a:r>
              <a:rPr lang="zh-CN" altLang="en-US" spc="12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pc="12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830580" y="484505"/>
            <a:ext cx="9611995" cy="705485"/>
          </a:xfrm>
        </p:spPr>
        <p:txBody>
          <a:bodyPr>
            <a:normAutofit/>
          </a:bodyPr>
          <a:lstStyle/>
          <a:p>
            <a:pPr algn="l"/>
            <a:r>
              <a:rPr lang="zh-CN" altLang="en-US" sz="3900" dirty="0" smtClean="0"/>
              <a:t> </a:t>
            </a:r>
            <a:r>
              <a:rPr lang="zh-CN" sz="2460" b="1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具体步骤</a:t>
            </a:r>
            <a:endParaRPr lang="zh-CN" sz="2460" b="1" spc="330" dirty="0" err="1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188720" y="3127248"/>
            <a:ext cx="3694176" cy="2734056"/>
          </a:xfrm>
          <a:prstGeom prst="rect">
            <a:avLst/>
          </a:prstGeom>
          <a:ln>
            <a:noFill/>
          </a:ln>
        </p:spPr>
      </p:pic>
      <p:pic>
        <p:nvPicPr>
          <p:cNvPr id="6" name="图片 5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995160" y="3127249"/>
            <a:ext cx="3447288" cy="2734056"/>
          </a:xfrm>
          <a:prstGeom prst="rect">
            <a:avLst/>
          </a:prstGeom>
          <a:ln>
            <a:noFill/>
          </a:ln>
        </p:spPr>
      </p:pic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574876" y="6084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idx="4"/>
            <p:custDataLst>
              <p:tags r:id="rId1"/>
            </p:custDataLst>
          </p:nvPr>
        </p:nvSpPr>
        <p:spPr>
          <a:xfrm>
            <a:off x="3812667" y="2230882"/>
            <a:ext cx="4823460" cy="207391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800" dirty="0">
                <a:solidFill>
                  <a:schemeClr val="accent1">
                    <a:lumMod val="75000"/>
                  </a:schemeClr>
                </a:solidFill>
              </a:rPr>
              <a:t>铁锨的使用</a:t>
            </a:r>
            <a:endParaRPr lang="zh-CN" altLang="en-US" sz="48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>
            <p:custDataLst>
              <p:tags r:id="rId1"/>
            </p:custDataLst>
          </p:nvPr>
        </p:nvSpPr>
        <p:spPr>
          <a:xfrm flipV="1">
            <a:off x="0" y="6515100"/>
            <a:ext cx="12192635" cy="3429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" name="文本框 6"/>
          <p:cNvSpPr txBox="1"/>
          <p:nvPr>
            <p:custDataLst>
              <p:tags r:id="rId2"/>
            </p:custDataLst>
          </p:nvPr>
        </p:nvSpPr>
        <p:spPr>
          <a:xfrm>
            <a:off x="853446" y="338966"/>
            <a:ext cx="10972888" cy="762006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60" spc="330" dirty="0" err="1">
                <a:solidFill>
                  <a:schemeClr val="dk1">
                    <a:lumMod val="85000"/>
                    <a:lumOff val="15000"/>
                  </a:schemeClr>
                </a:solidFill>
                <a:sym typeface="微软雅黑" panose="020B0503020204020204" pitchFamily="34" charset="-122"/>
              </a:rPr>
              <a:t>握法要点</a:t>
            </a:r>
            <a:endParaRPr lang="zh-CN" sz="2460" spc="330" dirty="0" err="1">
              <a:solidFill>
                <a:schemeClr val="dk1">
                  <a:lumMod val="85000"/>
                  <a:lumOff val="15000"/>
                </a:schemeClr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3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4389202" y="1662168"/>
            <a:ext cx="4158434" cy="54195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marL="0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pc="11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右手握住铁锨柄，左手握住铁锨头</a:t>
            </a:r>
            <a:endParaRPr lang="zh-CN" altLang="en-US" spc="11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3515363" y="2350564"/>
            <a:ext cx="5168446" cy="383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3515363" y="1478094"/>
            <a:ext cx="5168446" cy="383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 rot="16200000" flipV="1">
            <a:off x="3322393" y="1703225"/>
            <a:ext cx="427682" cy="417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任意多边形: 形状 70"/>
          <p:cNvSpPr/>
          <p:nvPr>
            <p:custDataLst>
              <p:tags r:id="rId8"/>
            </p:custDataLst>
          </p:nvPr>
        </p:nvSpPr>
        <p:spPr>
          <a:xfrm>
            <a:off x="3515363" y="2001576"/>
            <a:ext cx="41742" cy="288771"/>
          </a:xfrm>
          <a:custGeom>
            <a:avLst/>
            <a:gdLst>
              <a:gd name="connsiteX0" fmla="*/ 0 w 73030"/>
              <a:gd name="connsiteY0" fmla="*/ 291318 h 361916"/>
              <a:gd name="connsiteX1" fmla="*/ 73030 w 73030"/>
              <a:gd name="connsiteY1" fmla="*/ 291318 h 361916"/>
              <a:gd name="connsiteX2" fmla="*/ 73030 w 73030"/>
              <a:gd name="connsiteY2" fmla="*/ 361916 h 361916"/>
              <a:gd name="connsiteX3" fmla="*/ 0 w 73030"/>
              <a:gd name="connsiteY3" fmla="*/ 361916 h 361916"/>
              <a:gd name="connsiteX4" fmla="*/ 0 w 73030"/>
              <a:gd name="connsiteY4" fmla="*/ 194212 h 361916"/>
              <a:gd name="connsiteX5" fmla="*/ 73030 w 73030"/>
              <a:gd name="connsiteY5" fmla="*/ 194212 h 361916"/>
              <a:gd name="connsiteX6" fmla="*/ 73030 w 73030"/>
              <a:gd name="connsiteY6" fmla="*/ 264810 h 361916"/>
              <a:gd name="connsiteX7" fmla="*/ 0 w 73030"/>
              <a:gd name="connsiteY7" fmla="*/ 264810 h 361916"/>
              <a:gd name="connsiteX8" fmla="*/ 0 w 73030"/>
              <a:gd name="connsiteY8" fmla="*/ 97106 h 361916"/>
              <a:gd name="connsiteX9" fmla="*/ 73030 w 73030"/>
              <a:gd name="connsiteY9" fmla="*/ 97106 h 361916"/>
              <a:gd name="connsiteX10" fmla="*/ 73030 w 73030"/>
              <a:gd name="connsiteY10" fmla="*/ 167704 h 361916"/>
              <a:gd name="connsiteX11" fmla="*/ 0 w 73030"/>
              <a:gd name="connsiteY11" fmla="*/ 167704 h 361916"/>
              <a:gd name="connsiteX12" fmla="*/ 0 w 73030"/>
              <a:gd name="connsiteY12" fmla="*/ 0 h 361916"/>
              <a:gd name="connsiteX13" fmla="*/ 73030 w 73030"/>
              <a:gd name="connsiteY13" fmla="*/ 0 h 361916"/>
              <a:gd name="connsiteX14" fmla="*/ 73030 w 73030"/>
              <a:gd name="connsiteY14" fmla="*/ 70598 h 361916"/>
              <a:gd name="connsiteX15" fmla="*/ 0 w 73030"/>
              <a:gd name="connsiteY15" fmla="*/ 70598 h 361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3030" h="361916">
                <a:moveTo>
                  <a:pt x="0" y="291318"/>
                </a:moveTo>
                <a:lnTo>
                  <a:pt x="73030" y="291318"/>
                </a:lnTo>
                <a:lnTo>
                  <a:pt x="73030" y="361916"/>
                </a:lnTo>
                <a:lnTo>
                  <a:pt x="0" y="361916"/>
                </a:lnTo>
                <a:close/>
                <a:moveTo>
                  <a:pt x="0" y="194212"/>
                </a:moveTo>
                <a:lnTo>
                  <a:pt x="73030" y="194212"/>
                </a:lnTo>
                <a:lnTo>
                  <a:pt x="73030" y="264810"/>
                </a:lnTo>
                <a:lnTo>
                  <a:pt x="0" y="264810"/>
                </a:lnTo>
                <a:close/>
                <a:moveTo>
                  <a:pt x="0" y="97106"/>
                </a:moveTo>
                <a:lnTo>
                  <a:pt x="73030" y="97106"/>
                </a:lnTo>
                <a:lnTo>
                  <a:pt x="73030" y="167704"/>
                </a:lnTo>
                <a:lnTo>
                  <a:pt x="0" y="167704"/>
                </a:lnTo>
                <a:close/>
                <a:moveTo>
                  <a:pt x="0" y="0"/>
                </a:moveTo>
                <a:lnTo>
                  <a:pt x="73030" y="0"/>
                </a:lnTo>
                <a:lnTo>
                  <a:pt x="73030" y="70598"/>
                </a:lnTo>
                <a:lnTo>
                  <a:pt x="0" y="7059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>
            <p:custDataLst>
              <p:tags r:id="rId9"/>
            </p:custDataLst>
          </p:nvPr>
        </p:nvSpPr>
        <p:spPr>
          <a:xfrm rot="16200000" flipV="1">
            <a:off x="8449097" y="2117221"/>
            <a:ext cx="427682" cy="417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任意多边形: 形状 79"/>
          <p:cNvSpPr/>
          <p:nvPr>
            <p:custDataLst>
              <p:tags r:id="rId10"/>
            </p:custDataLst>
          </p:nvPr>
        </p:nvSpPr>
        <p:spPr>
          <a:xfrm>
            <a:off x="8642068" y="1573894"/>
            <a:ext cx="41742" cy="288771"/>
          </a:xfrm>
          <a:custGeom>
            <a:avLst/>
            <a:gdLst>
              <a:gd name="connsiteX0" fmla="*/ 0 w 73030"/>
              <a:gd name="connsiteY0" fmla="*/ 291318 h 361916"/>
              <a:gd name="connsiteX1" fmla="*/ 73030 w 73030"/>
              <a:gd name="connsiteY1" fmla="*/ 291318 h 361916"/>
              <a:gd name="connsiteX2" fmla="*/ 73030 w 73030"/>
              <a:gd name="connsiteY2" fmla="*/ 361916 h 361916"/>
              <a:gd name="connsiteX3" fmla="*/ 0 w 73030"/>
              <a:gd name="connsiteY3" fmla="*/ 361916 h 361916"/>
              <a:gd name="connsiteX4" fmla="*/ 0 w 73030"/>
              <a:gd name="connsiteY4" fmla="*/ 194212 h 361916"/>
              <a:gd name="connsiteX5" fmla="*/ 73030 w 73030"/>
              <a:gd name="connsiteY5" fmla="*/ 194212 h 361916"/>
              <a:gd name="connsiteX6" fmla="*/ 73030 w 73030"/>
              <a:gd name="connsiteY6" fmla="*/ 264810 h 361916"/>
              <a:gd name="connsiteX7" fmla="*/ 0 w 73030"/>
              <a:gd name="connsiteY7" fmla="*/ 264810 h 361916"/>
              <a:gd name="connsiteX8" fmla="*/ 0 w 73030"/>
              <a:gd name="connsiteY8" fmla="*/ 97106 h 361916"/>
              <a:gd name="connsiteX9" fmla="*/ 73030 w 73030"/>
              <a:gd name="connsiteY9" fmla="*/ 97106 h 361916"/>
              <a:gd name="connsiteX10" fmla="*/ 73030 w 73030"/>
              <a:gd name="connsiteY10" fmla="*/ 167704 h 361916"/>
              <a:gd name="connsiteX11" fmla="*/ 0 w 73030"/>
              <a:gd name="connsiteY11" fmla="*/ 167704 h 361916"/>
              <a:gd name="connsiteX12" fmla="*/ 0 w 73030"/>
              <a:gd name="connsiteY12" fmla="*/ 0 h 361916"/>
              <a:gd name="connsiteX13" fmla="*/ 73030 w 73030"/>
              <a:gd name="connsiteY13" fmla="*/ 0 h 361916"/>
              <a:gd name="connsiteX14" fmla="*/ 73030 w 73030"/>
              <a:gd name="connsiteY14" fmla="*/ 70598 h 361916"/>
              <a:gd name="connsiteX15" fmla="*/ 0 w 73030"/>
              <a:gd name="connsiteY15" fmla="*/ 70598 h 361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3030" h="361916">
                <a:moveTo>
                  <a:pt x="0" y="291318"/>
                </a:moveTo>
                <a:lnTo>
                  <a:pt x="73030" y="291318"/>
                </a:lnTo>
                <a:lnTo>
                  <a:pt x="73030" y="361916"/>
                </a:lnTo>
                <a:lnTo>
                  <a:pt x="0" y="361916"/>
                </a:lnTo>
                <a:close/>
                <a:moveTo>
                  <a:pt x="0" y="194212"/>
                </a:moveTo>
                <a:lnTo>
                  <a:pt x="73030" y="194212"/>
                </a:lnTo>
                <a:lnTo>
                  <a:pt x="73030" y="264810"/>
                </a:lnTo>
                <a:lnTo>
                  <a:pt x="0" y="264810"/>
                </a:lnTo>
                <a:close/>
                <a:moveTo>
                  <a:pt x="0" y="97106"/>
                </a:moveTo>
                <a:lnTo>
                  <a:pt x="73030" y="97106"/>
                </a:lnTo>
                <a:lnTo>
                  <a:pt x="73030" y="167704"/>
                </a:lnTo>
                <a:lnTo>
                  <a:pt x="0" y="167704"/>
                </a:lnTo>
                <a:close/>
                <a:moveTo>
                  <a:pt x="0" y="0"/>
                </a:moveTo>
                <a:lnTo>
                  <a:pt x="73030" y="0"/>
                </a:lnTo>
                <a:lnTo>
                  <a:pt x="73030" y="70598"/>
                </a:lnTo>
                <a:lnTo>
                  <a:pt x="0" y="7059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bject 1107"/>
          <p:cNvSpPr txBox="1"/>
          <p:nvPr>
            <p:custDataLst>
              <p:tags r:id="rId11"/>
            </p:custDataLst>
          </p:nvPr>
        </p:nvSpPr>
        <p:spPr>
          <a:xfrm>
            <a:off x="3631007" y="1547207"/>
            <a:ext cx="757510" cy="670605"/>
          </a:xfrm>
          <a:prstGeom prst="rect">
            <a:avLst/>
          </a:prstGeom>
        </p:spPr>
        <p:txBody>
          <a:bodyPr vert="horz" lIns="0" tIns="0" rIns="0" bIns="0" rtlCol="0" anchor="ctr" anchorCtr="0">
            <a:normAutofit fontScale="90000" lnSpcReduction="20000"/>
          </a:bodyPr>
          <a:lstStyle/>
          <a:p>
            <a:pPr algn="ctr" defTabSz="457200">
              <a:lnSpc>
                <a:spcPct val="150000"/>
              </a:lnSpc>
            </a:pPr>
            <a:r>
              <a:rPr lang="en-US" altLang="zh-CN" sz="3600" b="1" spc="15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sz="3600" b="1" spc="15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4389202" y="2913175"/>
            <a:ext cx="4158434" cy="54195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marL="0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pc="13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右手握紧，左手放松，保持平衡</a:t>
            </a:r>
            <a:endParaRPr lang="zh-CN" altLang="en-US" spc="13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13"/>
            </p:custDataLst>
          </p:nvPr>
        </p:nvSpPr>
        <p:spPr>
          <a:xfrm>
            <a:off x="3515363" y="3601571"/>
            <a:ext cx="5168446" cy="383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>
            <p:custDataLst>
              <p:tags r:id="rId14"/>
            </p:custDataLst>
          </p:nvPr>
        </p:nvSpPr>
        <p:spPr>
          <a:xfrm>
            <a:off x="3515363" y="2729101"/>
            <a:ext cx="5168446" cy="383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>
            <p:custDataLst>
              <p:tags r:id="rId15"/>
            </p:custDataLst>
          </p:nvPr>
        </p:nvSpPr>
        <p:spPr>
          <a:xfrm rot="16200000" flipV="1">
            <a:off x="3322393" y="2954232"/>
            <a:ext cx="427682" cy="417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任意多边形: 形状 70"/>
          <p:cNvSpPr/>
          <p:nvPr>
            <p:custDataLst>
              <p:tags r:id="rId16"/>
            </p:custDataLst>
          </p:nvPr>
        </p:nvSpPr>
        <p:spPr>
          <a:xfrm>
            <a:off x="3515363" y="3252583"/>
            <a:ext cx="41742" cy="288771"/>
          </a:xfrm>
          <a:custGeom>
            <a:avLst/>
            <a:gdLst>
              <a:gd name="connsiteX0" fmla="*/ 0 w 73030"/>
              <a:gd name="connsiteY0" fmla="*/ 291318 h 361916"/>
              <a:gd name="connsiteX1" fmla="*/ 73030 w 73030"/>
              <a:gd name="connsiteY1" fmla="*/ 291318 h 361916"/>
              <a:gd name="connsiteX2" fmla="*/ 73030 w 73030"/>
              <a:gd name="connsiteY2" fmla="*/ 361916 h 361916"/>
              <a:gd name="connsiteX3" fmla="*/ 0 w 73030"/>
              <a:gd name="connsiteY3" fmla="*/ 361916 h 361916"/>
              <a:gd name="connsiteX4" fmla="*/ 0 w 73030"/>
              <a:gd name="connsiteY4" fmla="*/ 194212 h 361916"/>
              <a:gd name="connsiteX5" fmla="*/ 73030 w 73030"/>
              <a:gd name="connsiteY5" fmla="*/ 194212 h 361916"/>
              <a:gd name="connsiteX6" fmla="*/ 73030 w 73030"/>
              <a:gd name="connsiteY6" fmla="*/ 264810 h 361916"/>
              <a:gd name="connsiteX7" fmla="*/ 0 w 73030"/>
              <a:gd name="connsiteY7" fmla="*/ 264810 h 361916"/>
              <a:gd name="connsiteX8" fmla="*/ 0 w 73030"/>
              <a:gd name="connsiteY8" fmla="*/ 97106 h 361916"/>
              <a:gd name="connsiteX9" fmla="*/ 73030 w 73030"/>
              <a:gd name="connsiteY9" fmla="*/ 97106 h 361916"/>
              <a:gd name="connsiteX10" fmla="*/ 73030 w 73030"/>
              <a:gd name="connsiteY10" fmla="*/ 167704 h 361916"/>
              <a:gd name="connsiteX11" fmla="*/ 0 w 73030"/>
              <a:gd name="connsiteY11" fmla="*/ 167704 h 361916"/>
              <a:gd name="connsiteX12" fmla="*/ 0 w 73030"/>
              <a:gd name="connsiteY12" fmla="*/ 0 h 361916"/>
              <a:gd name="connsiteX13" fmla="*/ 73030 w 73030"/>
              <a:gd name="connsiteY13" fmla="*/ 0 h 361916"/>
              <a:gd name="connsiteX14" fmla="*/ 73030 w 73030"/>
              <a:gd name="connsiteY14" fmla="*/ 70598 h 361916"/>
              <a:gd name="connsiteX15" fmla="*/ 0 w 73030"/>
              <a:gd name="connsiteY15" fmla="*/ 70598 h 361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3030" h="361916">
                <a:moveTo>
                  <a:pt x="0" y="291318"/>
                </a:moveTo>
                <a:lnTo>
                  <a:pt x="73030" y="291318"/>
                </a:lnTo>
                <a:lnTo>
                  <a:pt x="73030" y="361916"/>
                </a:lnTo>
                <a:lnTo>
                  <a:pt x="0" y="361916"/>
                </a:lnTo>
                <a:close/>
                <a:moveTo>
                  <a:pt x="0" y="194212"/>
                </a:moveTo>
                <a:lnTo>
                  <a:pt x="73030" y="194212"/>
                </a:lnTo>
                <a:lnTo>
                  <a:pt x="73030" y="264810"/>
                </a:lnTo>
                <a:lnTo>
                  <a:pt x="0" y="264810"/>
                </a:lnTo>
                <a:close/>
                <a:moveTo>
                  <a:pt x="0" y="97106"/>
                </a:moveTo>
                <a:lnTo>
                  <a:pt x="73030" y="97106"/>
                </a:lnTo>
                <a:lnTo>
                  <a:pt x="73030" y="167704"/>
                </a:lnTo>
                <a:lnTo>
                  <a:pt x="0" y="167704"/>
                </a:lnTo>
                <a:close/>
                <a:moveTo>
                  <a:pt x="0" y="0"/>
                </a:moveTo>
                <a:lnTo>
                  <a:pt x="73030" y="0"/>
                </a:lnTo>
                <a:lnTo>
                  <a:pt x="73030" y="70598"/>
                </a:lnTo>
                <a:lnTo>
                  <a:pt x="0" y="7059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>
            <p:custDataLst>
              <p:tags r:id="rId17"/>
            </p:custDataLst>
          </p:nvPr>
        </p:nvSpPr>
        <p:spPr>
          <a:xfrm rot="16200000" flipV="1">
            <a:off x="8449097" y="3368228"/>
            <a:ext cx="427682" cy="417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任意多边形: 形状 79"/>
          <p:cNvSpPr/>
          <p:nvPr>
            <p:custDataLst>
              <p:tags r:id="rId18"/>
            </p:custDataLst>
          </p:nvPr>
        </p:nvSpPr>
        <p:spPr>
          <a:xfrm>
            <a:off x="8642068" y="2824901"/>
            <a:ext cx="41742" cy="288771"/>
          </a:xfrm>
          <a:custGeom>
            <a:avLst/>
            <a:gdLst>
              <a:gd name="connsiteX0" fmla="*/ 0 w 73030"/>
              <a:gd name="connsiteY0" fmla="*/ 291318 h 361916"/>
              <a:gd name="connsiteX1" fmla="*/ 73030 w 73030"/>
              <a:gd name="connsiteY1" fmla="*/ 291318 h 361916"/>
              <a:gd name="connsiteX2" fmla="*/ 73030 w 73030"/>
              <a:gd name="connsiteY2" fmla="*/ 361916 h 361916"/>
              <a:gd name="connsiteX3" fmla="*/ 0 w 73030"/>
              <a:gd name="connsiteY3" fmla="*/ 361916 h 361916"/>
              <a:gd name="connsiteX4" fmla="*/ 0 w 73030"/>
              <a:gd name="connsiteY4" fmla="*/ 194212 h 361916"/>
              <a:gd name="connsiteX5" fmla="*/ 73030 w 73030"/>
              <a:gd name="connsiteY5" fmla="*/ 194212 h 361916"/>
              <a:gd name="connsiteX6" fmla="*/ 73030 w 73030"/>
              <a:gd name="connsiteY6" fmla="*/ 264810 h 361916"/>
              <a:gd name="connsiteX7" fmla="*/ 0 w 73030"/>
              <a:gd name="connsiteY7" fmla="*/ 264810 h 361916"/>
              <a:gd name="connsiteX8" fmla="*/ 0 w 73030"/>
              <a:gd name="connsiteY8" fmla="*/ 97106 h 361916"/>
              <a:gd name="connsiteX9" fmla="*/ 73030 w 73030"/>
              <a:gd name="connsiteY9" fmla="*/ 97106 h 361916"/>
              <a:gd name="connsiteX10" fmla="*/ 73030 w 73030"/>
              <a:gd name="connsiteY10" fmla="*/ 167704 h 361916"/>
              <a:gd name="connsiteX11" fmla="*/ 0 w 73030"/>
              <a:gd name="connsiteY11" fmla="*/ 167704 h 361916"/>
              <a:gd name="connsiteX12" fmla="*/ 0 w 73030"/>
              <a:gd name="connsiteY12" fmla="*/ 0 h 361916"/>
              <a:gd name="connsiteX13" fmla="*/ 73030 w 73030"/>
              <a:gd name="connsiteY13" fmla="*/ 0 h 361916"/>
              <a:gd name="connsiteX14" fmla="*/ 73030 w 73030"/>
              <a:gd name="connsiteY14" fmla="*/ 70598 h 361916"/>
              <a:gd name="connsiteX15" fmla="*/ 0 w 73030"/>
              <a:gd name="connsiteY15" fmla="*/ 70598 h 361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3030" h="361916">
                <a:moveTo>
                  <a:pt x="0" y="291318"/>
                </a:moveTo>
                <a:lnTo>
                  <a:pt x="73030" y="291318"/>
                </a:lnTo>
                <a:lnTo>
                  <a:pt x="73030" y="361916"/>
                </a:lnTo>
                <a:lnTo>
                  <a:pt x="0" y="361916"/>
                </a:lnTo>
                <a:close/>
                <a:moveTo>
                  <a:pt x="0" y="194212"/>
                </a:moveTo>
                <a:lnTo>
                  <a:pt x="73030" y="194212"/>
                </a:lnTo>
                <a:lnTo>
                  <a:pt x="73030" y="264810"/>
                </a:lnTo>
                <a:lnTo>
                  <a:pt x="0" y="264810"/>
                </a:lnTo>
                <a:close/>
                <a:moveTo>
                  <a:pt x="0" y="97106"/>
                </a:moveTo>
                <a:lnTo>
                  <a:pt x="73030" y="97106"/>
                </a:lnTo>
                <a:lnTo>
                  <a:pt x="73030" y="167704"/>
                </a:lnTo>
                <a:lnTo>
                  <a:pt x="0" y="167704"/>
                </a:lnTo>
                <a:close/>
                <a:moveTo>
                  <a:pt x="0" y="0"/>
                </a:moveTo>
                <a:lnTo>
                  <a:pt x="73030" y="0"/>
                </a:lnTo>
                <a:lnTo>
                  <a:pt x="73030" y="70598"/>
                </a:lnTo>
                <a:lnTo>
                  <a:pt x="0" y="7059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Object 1107"/>
          <p:cNvSpPr txBox="1"/>
          <p:nvPr>
            <p:custDataLst>
              <p:tags r:id="rId19"/>
            </p:custDataLst>
          </p:nvPr>
        </p:nvSpPr>
        <p:spPr>
          <a:xfrm>
            <a:off x="3631007" y="2798214"/>
            <a:ext cx="757510" cy="670605"/>
          </a:xfrm>
          <a:prstGeom prst="rect">
            <a:avLst/>
          </a:prstGeom>
        </p:spPr>
        <p:txBody>
          <a:bodyPr vert="horz" lIns="0" tIns="0" rIns="0" bIns="0" rtlCol="0" anchor="ctr" anchorCtr="0">
            <a:normAutofit fontScale="90000" lnSpcReduction="20000"/>
          </a:bodyPr>
          <a:lstStyle/>
          <a:p>
            <a:pPr algn="ctr" defTabSz="457200">
              <a:lnSpc>
                <a:spcPct val="150000"/>
              </a:lnSpc>
            </a:pPr>
            <a:r>
              <a:rPr lang="en-US" altLang="zh-CN" sz="3600" b="1" spc="15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3600" b="1" spc="15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0"/>
            </p:custDataLst>
          </p:nvPr>
        </p:nvSpPr>
        <p:spPr>
          <a:xfrm>
            <a:off x="4389202" y="4164183"/>
            <a:ext cx="4158434" cy="54195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marL="0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pc="20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握紧铁锨柄，避免滑落</a:t>
            </a:r>
            <a:endParaRPr lang="zh-CN" altLang="en-US" spc="20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0" name="矩形 19"/>
          <p:cNvSpPr/>
          <p:nvPr>
            <p:custDataLst>
              <p:tags r:id="rId21"/>
            </p:custDataLst>
          </p:nvPr>
        </p:nvSpPr>
        <p:spPr>
          <a:xfrm>
            <a:off x="3515363" y="4852579"/>
            <a:ext cx="5168446" cy="383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>
            <p:custDataLst>
              <p:tags r:id="rId22"/>
            </p:custDataLst>
          </p:nvPr>
        </p:nvSpPr>
        <p:spPr>
          <a:xfrm>
            <a:off x="3515363" y="3980109"/>
            <a:ext cx="5168446" cy="383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>
            <p:custDataLst>
              <p:tags r:id="rId23"/>
            </p:custDataLst>
          </p:nvPr>
        </p:nvSpPr>
        <p:spPr>
          <a:xfrm rot="16200000" flipV="1">
            <a:off x="3322393" y="4205240"/>
            <a:ext cx="427682" cy="417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任意多边形: 形状 70"/>
          <p:cNvSpPr/>
          <p:nvPr>
            <p:custDataLst>
              <p:tags r:id="rId24"/>
            </p:custDataLst>
          </p:nvPr>
        </p:nvSpPr>
        <p:spPr>
          <a:xfrm>
            <a:off x="3515363" y="4503591"/>
            <a:ext cx="41742" cy="288771"/>
          </a:xfrm>
          <a:custGeom>
            <a:avLst/>
            <a:gdLst>
              <a:gd name="connsiteX0" fmla="*/ 0 w 73030"/>
              <a:gd name="connsiteY0" fmla="*/ 291318 h 361916"/>
              <a:gd name="connsiteX1" fmla="*/ 73030 w 73030"/>
              <a:gd name="connsiteY1" fmla="*/ 291318 h 361916"/>
              <a:gd name="connsiteX2" fmla="*/ 73030 w 73030"/>
              <a:gd name="connsiteY2" fmla="*/ 361916 h 361916"/>
              <a:gd name="connsiteX3" fmla="*/ 0 w 73030"/>
              <a:gd name="connsiteY3" fmla="*/ 361916 h 361916"/>
              <a:gd name="connsiteX4" fmla="*/ 0 w 73030"/>
              <a:gd name="connsiteY4" fmla="*/ 194212 h 361916"/>
              <a:gd name="connsiteX5" fmla="*/ 73030 w 73030"/>
              <a:gd name="connsiteY5" fmla="*/ 194212 h 361916"/>
              <a:gd name="connsiteX6" fmla="*/ 73030 w 73030"/>
              <a:gd name="connsiteY6" fmla="*/ 264810 h 361916"/>
              <a:gd name="connsiteX7" fmla="*/ 0 w 73030"/>
              <a:gd name="connsiteY7" fmla="*/ 264810 h 361916"/>
              <a:gd name="connsiteX8" fmla="*/ 0 w 73030"/>
              <a:gd name="connsiteY8" fmla="*/ 97106 h 361916"/>
              <a:gd name="connsiteX9" fmla="*/ 73030 w 73030"/>
              <a:gd name="connsiteY9" fmla="*/ 97106 h 361916"/>
              <a:gd name="connsiteX10" fmla="*/ 73030 w 73030"/>
              <a:gd name="connsiteY10" fmla="*/ 167704 h 361916"/>
              <a:gd name="connsiteX11" fmla="*/ 0 w 73030"/>
              <a:gd name="connsiteY11" fmla="*/ 167704 h 361916"/>
              <a:gd name="connsiteX12" fmla="*/ 0 w 73030"/>
              <a:gd name="connsiteY12" fmla="*/ 0 h 361916"/>
              <a:gd name="connsiteX13" fmla="*/ 73030 w 73030"/>
              <a:gd name="connsiteY13" fmla="*/ 0 h 361916"/>
              <a:gd name="connsiteX14" fmla="*/ 73030 w 73030"/>
              <a:gd name="connsiteY14" fmla="*/ 70598 h 361916"/>
              <a:gd name="connsiteX15" fmla="*/ 0 w 73030"/>
              <a:gd name="connsiteY15" fmla="*/ 70598 h 361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3030" h="361916">
                <a:moveTo>
                  <a:pt x="0" y="291318"/>
                </a:moveTo>
                <a:lnTo>
                  <a:pt x="73030" y="291318"/>
                </a:lnTo>
                <a:lnTo>
                  <a:pt x="73030" y="361916"/>
                </a:lnTo>
                <a:lnTo>
                  <a:pt x="0" y="361916"/>
                </a:lnTo>
                <a:close/>
                <a:moveTo>
                  <a:pt x="0" y="194212"/>
                </a:moveTo>
                <a:lnTo>
                  <a:pt x="73030" y="194212"/>
                </a:lnTo>
                <a:lnTo>
                  <a:pt x="73030" y="264810"/>
                </a:lnTo>
                <a:lnTo>
                  <a:pt x="0" y="264810"/>
                </a:lnTo>
                <a:close/>
                <a:moveTo>
                  <a:pt x="0" y="97106"/>
                </a:moveTo>
                <a:lnTo>
                  <a:pt x="73030" y="97106"/>
                </a:lnTo>
                <a:lnTo>
                  <a:pt x="73030" y="167704"/>
                </a:lnTo>
                <a:lnTo>
                  <a:pt x="0" y="167704"/>
                </a:lnTo>
                <a:close/>
                <a:moveTo>
                  <a:pt x="0" y="0"/>
                </a:moveTo>
                <a:lnTo>
                  <a:pt x="73030" y="0"/>
                </a:lnTo>
                <a:lnTo>
                  <a:pt x="73030" y="70598"/>
                </a:lnTo>
                <a:lnTo>
                  <a:pt x="0" y="7059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>
            <p:custDataLst>
              <p:tags r:id="rId25"/>
            </p:custDataLst>
          </p:nvPr>
        </p:nvSpPr>
        <p:spPr>
          <a:xfrm rot="16200000" flipV="1">
            <a:off x="8449097" y="4619236"/>
            <a:ext cx="427682" cy="417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任意多边形: 形状 79"/>
          <p:cNvSpPr/>
          <p:nvPr>
            <p:custDataLst>
              <p:tags r:id="rId26"/>
            </p:custDataLst>
          </p:nvPr>
        </p:nvSpPr>
        <p:spPr>
          <a:xfrm>
            <a:off x="8642068" y="4075909"/>
            <a:ext cx="41742" cy="288771"/>
          </a:xfrm>
          <a:custGeom>
            <a:avLst/>
            <a:gdLst>
              <a:gd name="connsiteX0" fmla="*/ 0 w 73030"/>
              <a:gd name="connsiteY0" fmla="*/ 291318 h 361916"/>
              <a:gd name="connsiteX1" fmla="*/ 73030 w 73030"/>
              <a:gd name="connsiteY1" fmla="*/ 291318 h 361916"/>
              <a:gd name="connsiteX2" fmla="*/ 73030 w 73030"/>
              <a:gd name="connsiteY2" fmla="*/ 361916 h 361916"/>
              <a:gd name="connsiteX3" fmla="*/ 0 w 73030"/>
              <a:gd name="connsiteY3" fmla="*/ 361916 h 361916"/>
              <a:gd name="connsiteX4" fmla="*/ 0 w 73030"/>
              <a:gd name="connsiteY4" fmla="*/ 194212 h 361916"/>
              <a:gd name="connsiteX5" fmla="*/ 73030 w 73030"/>
              <a:gd name="connsiteY5" fmla="*/ 194212 h 361916"/>
              <a:gd name="connsiteX6" fmla="*/ 73030 w 73030"/>
              <a:gd name="connsiteY6" fmla="*/ 264810 h 361916"/>
              <a:gd name="connsiteX7" fmla="*/ 0 w 73030"/>
              <a:gd name="connsiteY7" fmla="*/ 264810 h 361916"/>
              <a:gd name="connsiteX8" fmla="*/ 0 w 73030"/>
              <a:gd name="connsiteY8" fmla="*/ 97106 h 361916"/>
              <a:gd name="connsiteX9" fmla="*/ 73030 w 73030"/>
              <a:gd name="connsiteY9" fmla="*/ 97106 h 361916"/>
              <a:gd name="connsiteX10" fmla="*/ 73030 w 73030"/>
              <a:gd name="connsiteY10" fmla="*/ 167704 h 361916"/>
              <a:gd name="connsiteX11" fmla="*/ 0 w 73030"/>
              <a:gd name="connsiteY11" fmla="*/ 167704 h 361916"/>
              <a:gd name="connsiteX12" fmla="*/ 0 w 73030"/>
              <a:gd name="connsiteY12" fmla="*/ 0 h 361916"/>
              <a:gd name="connsiteX13" fmla="*/ 73030 w 73030"/>
              <a:gd name="connsiteY13" fmla="*/ 0 h 361916"/>
              <a:gd name="connsiteX14" fmla="*/ 73030 w 73030"/>
              <a:gd name="connsiteY14" fmla="*/ 70598 h 361916"/>
              <a:gd name="connsiteX15" fmla="*/ 0 w 73030"/>
              <a:gd name="connsiteY15" fmla="*/ 70598 h 361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3030" h="361916">
                <a:moveTo>
                  <a:pt x="0" y="291318"/>
                </a:moveTo>
                <a:lnTo>
                  <a:pt x="73030" y="291318"/>
                </a:lnTo>
                <a:lnTo>
                  <a:pt x="73030" y="361916"/>
                </a:lnTo>
                <a:lnTo>
                  <a:pt x="0" y="361916"/>
                </a:lnTo>
                <a:close/>
                <a:moveTo>
                  <a:pt x="0" y="194212"/>
                </a:moveTo>
                <a:lnTo>
                  <a:pt x="73030" y="194212"/>
                </a:lnTo>
                <a:lnTo>
                  <a:pt x="73030" y="264810"/>
                </a:lnTo>
                <a:lnTo>
                  <a:pt x="0" y="264810"/>
                </a:lnTo>
                <a:close/>
                <a:moveTo>
                  <a:pt x="0" y="97106"/>
                </a:moveTo>
                <a:lnTo>
                  <a:pt x="73030" y="97106"/>
                </a:lnTo>
                <a:lnTo>
                  <a:pt x="73030" y="167704"/>
                </a:lnTo>
                <a:lnTo>
                  <a:pt x="0" y="167704"/>
                </a:lnTo>
                <a:close/>
                <a:moveTo>
                  <a:pt x="0" y="0"/>
                </a:moveTo>
                <a:lnTo>
                  <a:pt x="73030" y="0"/>
                </a:lnTo>
                <a:lnTo>
                  <a:pt x="73030" y="70598"/>
                </a:lnTo>
                <a:lnTo>
                  <a:pt x="0" y="7059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Object 1107"/>
          <p:cNvSpPr txBox="1"/>
          <p:nvPr>
            <p:custDataLst>
              <p:tags r:id="rId27"/>
            </p:custDataLst>
          </p:nvPr>
        </p:nvSpPr>
        <p:spPr>
          <a:xfrm>
            <a:off x="3631007" y="4049221"/>
            <a:ext cx="757510" cy="670605"/>
          </a:xfrm>
          <a:prstGeom prst="rect">
            <a:avLst/>
          </a:prstGeom>
        </p:spPr>
        <p:txBody>
          <a:bodyPr vert="horz" lIns="0" tIns="0" rIns="0" bIns="0" rtlCol="0" anchor="ctr" anchorCtr="0">
            <a:normAutofit fontScale="90000" lnSpcReduction="20000"/>
          </a:bodyPr>
          <a:lstStyle/>
          <a:p>
            <a:pPr algn="ctr" defTabSz="457200">
              <a:lnSpc>
                <a:spcPct val="150000"/>
              </a:lnSpc>
            </a:pPr>
            <a:r>
              <a:rPr lang="en-US" altLang="zh-CN" sz="3600" b="1" spc="15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 sz="3600" b="1" spc="15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8"/>
            </p:custDataLst>
          </p:nvPr>
        </p:nvSpPr>
        <p:spPr>
          <a:xfrm>
            <a:off x="4389202" y="5415190"/>
            <a:ext cx="4158434" cy="54195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marL="0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pc="10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握法因人而异，以舒适、稳定为原则</a:t>
            </a:r>
            <a:endParaRPr lang="zh-CN" altLang="en-US" spc="10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矩形 27"/>
          <p:cNvSpPr/>
          <p:nvPr>
            <p:custDataLst>
              <p:tags r:id="rId29"/>
            </p:custDataLst>
          </p:nvPr>
        </p:nvSpPr>
        <p:spPr>
          <a:xfrm>
            <a:off x="3515363" y="6103586"/>
            <a:ext cx="5168446" cy="383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>
            <p:custDataLst>
              <p:tags r:id="rId30"/>
            </p:custDataLst>
          </p:nvPr>
        </p:nvSpPr>
        <p:spPr>
          <a:xfrm>
            <a:off x="3515363" y="5231116"/>
            <a:ext cx="5168446" cy="383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>
            <p:custDataLst>
              <p:tags r:id="rId31"/>
            </p:custDataLst>
          </p:nvPr>
        </p:nvSpPr>
        <p:spPr>
          <a:xfrm rot="16200000" flipV="1">
            <a:off x="3322393" y="5456247"/>
            <a:ext cx="427682" cy="417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任意多边形: 形状 70"/>
          <p:cNvSpPr/>
          <p:nvPr>
            <p:custDataLst>
              <p:tags r:id="rId32"/>
            </p:custDataLst>
          </p:nvPr>
        </p:nvSpPr>
        <p:spPr>
          <a:xfrm>
            <a:off x="3515363" y="5754598"/>
            <a:ext cx="41742" cy="288771"/>
          </a:xfrm>
          <a:custGeom>
            <a:avLst/>
            <a:gdLst>
              <a:gd name="connsiteX0" fmla="*/ 0 w 73030"/>
              <a:gd name="connsiteY0" fmla="*/ 291318 h 361916"/>
              <a:gd name="connsiteX1" fmla="*/ 73030 w 73030"/>
              <a:gd name="connsiteY1" fmla="*/ 291318 h 361916"/>
              <a:gd name="connsiteX2" fmla="*/ 73030 w 73030"/>
              <a:gd name="connsiteY2" fmla="*/ 361916 h 361916"/>
              <a:gd name="connsiteX3" fmla="*/ 0 w 73030"/>
              <a:gd name="connsiteY3" fmla="*/ 361916 h 361916"/>
              <a:gd name="connsiteX4" fmla="*/ 0 w 73030"/>
              <a:gd name="connsiteY4" fmla="*/ 194212 h 361916"/>
              <a:gd name="connsiteX5" fmla="*/ 73030 w 73030"/>
              <a:gd name="connsiteY5" fmla="*/ 194212 h 361916"/>
              <a:gd name="connsiteX6" fmla="*/ 73030 w 73030"/>
              <a:gd name="connsiteY6" fmla="*/ 264810 h 361916"/>
              <a:gd name="connsiteX7" fmla="*/ 0 w 73030"/>
              <a:gd name="connsiteY7" fmla="*/ 264810 h 361916"/>
              <a:gd name="connsiteX8" fmla="*/ 0 w 73030"/>
              <a:gd name="connsiteY8" fmla="*/ 97106 h 361916"/>
              <a:gd name="connsiteX9" fmla="*/ 73030 w 73030"/>
              <a:gd name="connsiteY9" fmla="*/ 97106 h 361916"/>
              <a:gd name="connsiteX10" fmla="*/ 73030 w 73030"/>
              <a:gd name="connsiteY10" fmla="*/ 167704 h 361916"/>
              <a:gd name="connsiteX11" fmla="*/ 0 w 73030"/>
              <a:gd name="connsiteY11" fmla="*/ 167704 h 361916"/>
              <a:gd name="connsiteX12" fmla="*/ 0 w 73030"/>
              <a:gd name="connsiteY12" fmla="*/ 0 h 361916"/>
              <a:gd name="connsiteX13" fmla="*/ 73030 w 73030"/>
              <a:gd name="connsiteY13" fmla="*/ 0 h 361916"/>
              <a:gd name="connsiteX14" fmla="*/ 73030 w 73030"/>
              <a:gd name="connsiteY14" fmla="*/ 70598 h 361916"/>
              <a:gd name="connsiteX15" fmla="*/ 0 w 73030"/>
              <a:gd name="connsiteY15" fmla="*/ 70598 h 361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3030" h="361916">
                <a:moveTo>
                  <a:pt x="0" y="291318"/>
                </a:moveTo>
                <a:lnTo>
                  <a:pt x="73030" y="291318"/>
                </a:lnTo>
                <a:lnTo>
                  <a:pt x="73030" y="361916"/>
                </a:lnTo>
                <a:lnTo>
                  <a:pt x="0" y="361916"/>
                </a:lnTo>
                <a:close/>
                <a:moveTo>
                  <a:pt x="0" y="194212"/>
                </a:moveTo>
                <a:lnTo>
                  <a:pt x="73030" y="194212"/>
                </a:lnTo>
                <a:lnTo>
                  <a:pt x="73030" y="264810"/>
                </a:lnTo>
                <a:lnTo>
                  <a:pt x="0" y="264810"/>
                </a:lnTo>
                <a:close/>
                <a:moveTo>
                  <a:pt x="0" y="97106"/>
                </a:moveTo>
                <a:lnTo>
                  <a:pt x="73030" y="97106"/>
                </a:lnTo>
                <a:lnTo>
                  <a:pt x="73030" y="167704"/>
                </a:lnTo>
                <a:lnTo>
                  <a:pt x="0" y="167704"/>
                </a:lnTo>
                <a:close/>
                <a:moveTo>
                  <a:pt x="0" y="0"/>
                </a:moveTo>
                <a:lnTo>
                  <a:pt x="73030" y="0"/>
                </a:lnTo>
                <a:lnTo>
                  <a:pt x="73030" y="70598"/>
                </a:lnTo>
                <a:lnTo>
                  <a:pt x="0" y="7059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>
            <p:custDataLst>
              <p:tags r:id="rId33"/>
            </p:custDataLst>
          </p:nvPr>
        </p:nvSpPr>
        <p:spPr>
          <a:xfrm rot="16200000" flipV="1">
            <a:off x="8449097" y="5870243"/>
            <a:ext cx="427682" cy="417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任意多边形: 形状 79"/>
          <p:cNvSpPr/>
          <p:nvPr>
            <p:custDataLst>
              <p:tags r:id="rId34"/>
            </p:custDataLst>
          </p:nvPr>
        </p:nvSpPr>
        <p:spPr>
          <a:xfrm>
            <a:off x="8642068" y="5326916"/>
            <a:ext cx="41742" cy="288771"/>
          </a:xfrm>
          <a:custGeom>
            <a:avLst/>
            <a:gdLst>
              <a:gd name="connsiteX0" fmla="*/ 0 w 73030"/>
              <a:gd name="connsiteY0" fmla="*/ 291318 h 361916"/>
              <a:gd name="connsiteX1" fmla="*/ 73030 w 73030"/>
              <a:gd name="connsiteY1" fmla="*/ 291318 h 361916"/>
              <a:gd name="connsiteX2" fmla="*/ 73030 w 73030"/>
              <a:gd name="connsiteY2" fmla="*/ 361916 h 361916"/>
              <a:gd name="connsiteX3" fmla="*/ 0 w 73030"/>
              <a:gd name="connsiteY3" fmla="*/ 361916 h 361916"/>
              <a:gd name="connsiteX4" fmla="*/ 0 w 73030"/>
              <a:gd name="connsiteY4" fmla="*/ 194212 h 361916"/>
              <a:gd name="connsiteX5" fmla="*/ 73030 w 73030"/>
              <a:gd name="connsiteY5" fmla="*/ 194212 h 361916"/>
              <a:gd name="connsiteX6" fmla="*/ 73030 w 73030"/>
              <a:gd name="connsiteY6" fmla="*/ 264810 h 361916"/>
              <a:gd name="connsiteX7" fmla="*/ 0 w 73030"/>
              <a:gd name="connsiteY7" fmla="*/ 264810 h 361916"/>
              <a:gd name="connsiteX8" fmla="*/ 0 w 73030"/>
              <a:gd name="connsiteY8" fmla="*/ 97106 h 361916"/>
              <a:gd name="connsiteX9" fmla="*/ 73030 w 73030"/>
              <a:gd name="connsiteY9" fmla="*/ 97106 h 361916"/>
              <a:gd name="connsiteX10" fmla="*/ 73030 w 73030"/>
              <a:gd name="connsiteY10" fmla="*/ 167704 h 361916"/>
              <a:gd name="connsiteX11" fmla="*/ 0 w 73030"/>
              <a:gd name="connsiteY11" fmla="*/ 167704 h 361916"/>
              <a:gd name="connsiteX12" fmla="*/ 0 w 73030"/>
              <a:gd name="connsiteY12" fmla="*/ 0 h 361916"/>
              <a:gd name="connsiteX13" fmla="*/ 73030 w 73030"/>
              <a:gd name="connsiteY13" fmla="*/ 0 h 361916"/>
              <a:gd name="connsiteX14" fmla="*/ 73030 w 73030"/>
              <a:gd name="connsiteY14" fmla="*/ 70598 h 361916"/>
              <a:gd name="connsiteX15" fmla="*/ 0 w 73030"/>
              <a:gd name="connsiteY15" fmla="*/ 70598 h 361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3030" h="361916">
                <a:moveTo>
                  <a:pt x="0" y="291318"/>
                </a:moveTo>
                <a:lnTo>
                  <a:pt x="73030" y="291318"/>
                </a:lnTo>
                <a:lnTo>
                  <a:pt x="73030" y="361916"/>
                </a:lnTo>
                <a:lnTo>
                  <a:pt x="0" y="361916"/>
                </a:lnTo>
                <a:close/>
                <a:moveTo>
                  <a:pt x="0" y="194212"/>
                </a:moveTo>
                <a:lnTo>
                  <a:pt x="73030" y="194212"/>
                </a:lnTo>
                <a:lnTo>
                  <a:pt x="73030" y="264810"/>
                </a:lnTo>
                <a:lnTo>
                  <a:pt x="0" y="264810"/>
                </a:lnTo>
                <a:close/>
                <a:moveTo>
                  <a:pt x="0" y="97106"/>
                </a:moveTo>
                <a:lnTo>
                  <a:pt x="73030" y="97106"/>
                </a:lnTo>
                <a:lnTo>
                  <a:pt x="73030" y="167704"/>
                </a:lnTo>
                <a:lnTo>
                  <a:pt x="0" y="167704"/>
                </a:lnTo>
                <a:close/>
                <a:moveTo>
                  <a:pt x="0" y="0"/>
                </a:moveTo>
                <a:lnTo>
                  <a:pt x="73030" y="0"/>
                </a:lnTo>
                <a:lnTo>
                  <a:pt x="73030" y="70598"/>
                </a:lnTo>
                <a:lnTo>
                  <a:pt x="0" y="7059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Object 1107"/>
          <p:cNvSpPr txBox="1"/>
          <p:nvPr>
            <p:custDataLst>
              <p:tags r:id="rId35"/>
            </p:custDataLst>
          </p:nvPr>
        </p:nvSpPr>
        <p:spPr>
          <a:xfrm>
            <a:off x="3631007" y="5300229"/>
            <a:ext cx="757510" cy="670605"/>
          </a:xfrm>
          <a:prstGeom prst="rect">
            <a:avLst/>
          </a:prstGeom>
        </p:spPr>
        <p:txBody>
          <a:bodyPr vert="horz" lIns="0" tIns="0" rIns="0" bIns="0" rtlCol="0" anchor="ctr" anchorCtr="0">
            <a:normAutofit fontScale="90000" lnSpcReduction="20000"/>
          </a:bodyPr>
          <a:lstStyle/>
          <a:p>
            <a:pPr algn="ctr" defTabSz="457200">
              <a:lnSpc>
                <a:spcPct val="150000"/>
              </a:lnSpc>
            </a:pPr>
            <a:r>
              <a:rPr lang="en-US" altLang="zh-CN" sz="3600" b="1" spc="15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US" altLang="zh-CN" sz="3600" b="1" spc="15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6"/>
    </p:custData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 flipV="1">
            <a:off x="0" y="6515100"/>
            <a:ext cx="12192635" cy="3429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" name="文本框 6"/>
          <p:cNvSpPr txBox="1"/>
          <p:nvPr>
            <p:custDataLst>
              <p:tags r:id="rId2"/>
            </p:custDataLst>
          </p:nvPr>
        </p:nvSpPr>
        <p:spPr>
          <a:xfrm>
            <a:off x="762006" y="304802"/>
            <a:ext cx="10972888" cy="762006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60" spc="330" dirty="0" err="1">
                <a:solidFill>
                  <a:schemeClr val="dk1">
                    <a:lumMod val="85000"/>
                    <a:lumOff val="15000"/>
                  </a:schemeClr>
                </a:solidFill>
                <a:sym typeface="微软雅黑" panose="020B0503020204020204" pitchFamily="34" charset="-122"/>
              </a:rPr>
              <a:t>铲土技巧</a:t>
            </a:r>
            <a:endParaRPr lang="zh-CN" sz="3900" spc="330" dirty="0" err="1">
              <a:solidFill>
                <a:schemeClr val="dk1">
                  <a:lumMod val="85000"/>
                  <a:lumOff val="15000"/>
                </a:schemeClr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3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>
            <p:custDataLst>
              <p:tags r:id="rId4"/>
            </p:custDataLst>
          </p:nvPr>
        </p:nvSpPr>
        <p:spPr>
          <a:xfrm>
            <a:off x="8363896" y="2720849"/>
            <a:ext cx="2528974" cy="2528974"/>
          </a:xfrm>
          <a:prstGeom prst="ellipse">
            <a:avLst/>
          </a:prstGeom>
          <a:solidFill>
            <a:schemeClr val="lt1"/>
          </a:solidFill>
          <a:ln w="12700" cap="rnd">
            <a:noFill/>
            <a:prstDash val="solid"/>
            <a:round/>
          </a:ln>
          <a:effectLst>
            <a:outerShdw blurRad="330200" dist="127000" algn="ctr" rotWithShape="0">
              <a:schemeClr val="accent1">
                <a:lumMod val="7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>
            <p:custDataLst>
              <p:tags r:id="rId5"/>
            </p:custDataLst>
          </p:nvPr>
        </p:nvSpPr>
        <p:spPr>
          <a:xfrm>
            <a:off x="9190222" y="2370892"/>
            <a:ext cx="876320" cy="876320"/>
          </a:xfrm>
          <a:prstGeom prst="ellipse">
            <a:avLst/>
          </a:prstGeom>
          <a:solidFill>
            <a:schemeClr val="lt1"/>
          </a:solidFill>
          <a:ln w="12700" cap="rnd">
            <a:noFill/>
            <a:prstDash val="solid"/>
            <a:round/>
          </a:ln>
          <a:effectLst>
            <a:outerShdw blurRad="254000" dist="127000" algn="ctr" rotWithShape="0">
              <a:schemeClr val="lt1">
                <a:lumMod val="6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>
            <p:custDataLst>
              <p:tags r:id="rId6"/>
            </p:custDataLst>
          </p:nvPr>
        </p:nvSpPr>
        <p:spPr>
          <a:xfrm>
            <a:off x="9282354" y="2463023"/>
            <a:ext cx="692057" cy="692057"/>
          </a:xfrm>
          <a:prstGeom prst="ellipse">
            <a:avLst/>
          </a:pr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r>
              <a:rPr lang="en-US" altLang="zh-CN" sz="24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24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>
            <p:custDataLst>
              <p:tags r:id="rId7"/>
            </p:custDataLst>
          </p:nvPr>
        </p:nvSpPr>
        <p:spPr>
          <a:xfrm>
            <a:off x="6019899" y="2720849"/>
            <a:ext cx="2528974" cy="2528974"/>
          </a:xfrm>
          <a:prstGeom prst="ellipse">
            <a:avLst/>
          </a:prstGeom>
          <a:solidFill>
            <a:schemeClr val="accent1"/>
          </a:solidFill>
          <a:ln w="12700" cap="rnd">
            <a:noFill/>
            <a:prstDash val="solid"/>
            <a:round/>
          </a:ln>
          <a:effectLst>
            <a:outerShdw blurRad="330200" dist="127000" algn="ctr" rotWithShape="0">
              <a:schemeClr val="accent1">
                <a:lumMod val="7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>
            <p:custDataLst>
              <p:tags r:id="rId8"/>
            </p:custDataLst>
          </p:nvPr>
        </p:nvSpPr>
        <p:spPr>
          <a:xfrm>
            <a:off x="6846226" y="2370892"/>
            <a:ext cx="876320" cy="876320"/>
          </a:xfrm>
          <a:prstGeom prst="ellipse">
            <a:avLst/>
          </a:prstGeom>
          <a:solidFill>
            <a:schemeClr val="lt1"/>
          </a:solidFill>
          <a:ln w="12700" cap="rnd">
            <a:noFill/>
            <a:prstDash val="solid"/>
            <a:round/>
          </a:ln>
          <a:effectLst>
            <a:outerShdw blurRad="254000" dist="127000" algn="ctr" rotWithShape="0">
              <a:schemeClr val="lt1">
                <a:lumMod val="6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>
            <p:custDataLst>
              <p:tags r:id="rId9"/>
            </p:custDataLst>
          </p:nvPr>
        </p:nvSpPr>
        <p:spPr>
          <a:xfrm>
            <a:off x="6937643" y="2463023"/>
            <a:ext cx="692772" cy="692772"/>
          </a:xfrm>
          <a:prstGeom prst="ellipse">
            <a:avLst/>
          </a:pr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r>
              <a:rPr lang="en-US" altLang="zh-CN" sz="24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4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0"/>
            </p:custDataLst>
          </p:nvPr>
        </p:nvSpPr>
        <p:spPr>
          <a:xfrm>
            <a:off x="6369856" y="3402907"/>
            <a:ext cx="1828346" cy="1181997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marL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700" b="1" spc="120" dirty="0"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铲土：将铁锨插入土中，用力向上抬起</a:t>
            </a:r>
            <a:endParaRPr lang="zh-CN" altLang="en-US" sz="1700" b="1" spc="120" dirty="0">
              <a:solidFill>
                <a:schemeClr val="l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1"/>
            </p:custDataLst>
          </p:nvPr>
        </p:nvSpPr>
        <p:spPr>
          <a:xfrm>
            <a:off x="8713852" y="3402907"/>
            <a:ext cx="1828346" cy="1181997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marL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700" b="1" spc="90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翻土：将抬起的土翻到一旁，重复操作直至完成</a:t>
            </a:r>
            <a:endParaRPr lang="zh-CN" altLang="en-US" sz="1700" b="1" spc="90" dirty="0">
              <a:solidFill>
                <a:schemeClr val="accen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椭圆 103"/>
          <p:cNvSpPr/>
          <p:nvPr>
            <p:custDataLst>
              <p:tags r:id="rId12"/>
            </p:custDataLst>
          </p:nvPr>
        </p:nvSpPr>
        <p:spPr>
          <a:xfrm>
            <a:off x="3650191" y="2720849"/>
            <a:ext cx="2528974" cy="2528974"/>
          </a:xfrm>
          <a:prstGeom prst="ellipse">
            <a:avLst/>
          </a:prstGeom>
          <a:solidFill>
            <a:schemeClr val="lt1"/>
          </a:solidFill>
          <a:ln w="12700" cap="rnd">
            <a:noFill/>
            <a:prstDash val="solid"/>
            <a:round/>
          </a:ln>
          <a:effectLst>
            <a:outerShdw blurRad="330200" dist="127000" algn="ctr" rotWithShape="0">
              <a:schemeClr val="accent1">
                <a:lumMod val="7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椭圆 105"/>
          <p:cNvSpPr/>
          <p:nvPr>
            <p:custDataLst>
              <p:tags r:id="rId13"/>
            </p:custDataLst>
          </p:nvPr>
        </p:nvSpPr>
        <p:spPr>
          <a:xfrm>
            <a:off x="4476518" y="2370892"/>
            <a:ext cx="876320" cy="876320"/>
          </a:xfrm>
          <a:prstGeom prst="ellipse">
            <a:avLst/>
          </a:prstGeom>
          <a:solidFill>
            <a:schemeClr val="lt1"/>
          </a:solidFill>
          <a:ln w="12700" cap="rnd">
            <a:noFill/>
            <a:prstDash val="solid"/>
            <a:round/>
          </a:ln>
          <a:effectLst>
            <a:outerShdw blurRad="254000" dist="127000" algn="ctr" rotWithShape="0">
              <a:schemeClr val="lt1">
                <a:lumMod val="6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椭圆 106"/>
          <p:cNvSpPr/>
          <p:nvPr>
            <p:custDataLst>
              <p:tags r:id="rId14"/>
            </p:custDataLst>
          </p:nvPr>
        </p:nvSpPr>
        <p:spPr>
          <a:xfrm>
            <a:off x="4568650" y="2463023"/>
            <a:ext cx="692057" cy="692057"/>
          </a:xfrm>
          <a:prstGeom prst="ellipse">
            <a:avLst/>
          </a:pr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r>
              <a:rPr lang="en-US" altLang="zh-CN" sz="24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4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椭圆 61"/>
          <p:cNvSpPr/>
          <p:nvPr>
            <p:custDataLst>
              <p:tags r:id="rId15"/>
            </p:custDataLst>
          </p:nvPr>
        </p:nvSpPr>
        <p:spPr>
          <a:xfrm>
            <a:off x="1306195" y="2720849"/>
            <a:ext cx="2528974" cy="2528974"/>
          </a:xfrm>
          <a:prstGeom prst="ellipse">
            <a:avLst/>
          </a:prstGeom>
          <a:solidFill>
            <a:schemeClr val="accent1"/>
          </a:solidFill>
          <a:ln w="12700" cap="rnd">
            <a:noFill/>
            <a:prstDash val="solid"/>
            <a:round/>
          </a:ln>
          <a:effectLst>
            <a:outerShdw blurRad="330200" dist="127000" algn="ctr" rotWithShape="0">
              <a:schemeClr val="accent1">
                <a:lumMod val="7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椭圆 63"/>
          <p:cNvSpPr/>
          <p:nvPr>
            <p:custDataLst>
              <p:tags r:id="rId16"/>
            </p:custDataLst>
          </p:nvPr>
        </p:nvSpPr>
        <p:spPr>
          <a:xfrm>
            <a:off x="2132522" y="2370892"/>
            <a:ext cx="876320" cy="876320"/>
          </a:xfrm>
          <a:prstGeom prst="ellipse">
            <a:avLst/>
          </a:prstGeom>
          <a:solidFill>
            <a:schemeClr val="lt1"/>
          </a:solidFill>
          <a:ln w="12700" cap="rnd">
            <a:noFill/>
            <a:prstDash val="solid"/>
            <a:round/>
          </a:ln>
          <a:effectLst>
            <a:outerShdw blurRad="254000" dist="127000" algn="ctr" rotWithShape="0">
              <a:schemeClr val="lt1">
                <a:lumMod val="6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椭圆 65"/>
          <p:cNvSpPr/>
          <p:nvPr>
            <p:custDataLst>
              <p:tags r:id="rId17"/>
            </p:custDataLst>
          </p:nvPr>
        </p:nvSpPr>
        <p:spPr>
          <a:xfrm>
            <a:off x="2223939" y="2463023"/>
            <a:ext cx="692772" cy="692772"/>
          </a:xfrm>
          <a:prstGeom prst="ellipse">
            <a:avLst/>
          </a:pr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r>
              <a:rPr lang="en-US" altLang="zh-CN" sz="24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4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>
            <p:custDataLst>
              <p:tags r:id="rId18"/>
            </p:custDataLst>
          </p:nvPr>
        </p:nvSpPr>
        <p:spPr>
          <a:xfrm>
            <a:off x="1656152" y="3402907"/>
            <a:ext cx="1828346" cy="1181997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marL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700" b="1" spc="120" dirty="0"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握法：右手握住铁锨柄，左手握住铁锨头</a:t>
            </a:r>
            <a:endParaRPr lang="zh-CN" altLang="en-US" sz="1700" b="1" spc="120" dirty="0">
              <a:solidFill>
                <a:schemeClr val="l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9"/>
            </p:custDataLst>
          </p:nvPr>
        </p:nvSpPr>
        <p:spPr>
          <a:xfrm>
            <a:off x="4000148" y="3402907"/>
            <a:ext cx="1828346" cy="1181997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marL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700" b="1" spc="120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姿势：保持身体直立，双脚分开与肩同宽</a:t>
            </a:r>
            <a:endParaRPr lang="zh-CN" altLang="en-US" sz="1700" b="1" spc="120" dirty="0">
              <a:solidFill>
                <a:schemeClr val="accen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0"/>
    </p:custData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 flipV="1">
            <a:off x="0" y="6515100"/>
            <a:ext cx="12192635" cy="3429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" name="文本框 6"/>
          <p:cNvSpPr txBox="1"/>
          <p:nvPr>
            <p:custDataLst>
              <p:tags r:id="rId2"/>
            </p:custDataLst>
          </p:nvPr>
        </p:nvSpPr>
        <p:spPr>
          <a:xfrm>
            <a:off x="762006" y="276862"/>
            <a:ext cx="10972888" cy="762006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60" spc="330" dirty="0" err="1">
                <a:solidFill>
                  <a:schemeClr val="dk1">
                    <a:lumMod val="85000"/>
                    <a:lumOff val="15000"/>
                  </a:schemeClr>
                </a:solidFill>
                <a:sym typeface="微软雅黑" panose="020B0503020204020204" pitchFamily="34" charset="-122"/>
              </a:rPr>
              <a:t>填坑技巧</a:t>
            </a:r>
            <a:endParaRPr lang="zh-CN" sz="2460" spc="330" dirty="0" err="1">
              <a:solidFill>
                <a:schemeClr val="dk1">
                  <a:lumMod val="85000"/>
                  <a:lumOff val="15000"/>
                </a:schemeClr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3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1306195" y="1488540"/>
            <a:ext cx="9585960" cy="866892"/>
          </a:xfrm>
          <a:prstGeom prst="rect">
            <a:avLst/>
          </a:prstGeom>
          <a:solidFill>
            <a:schemeClr val="lt1"/>
          </a:solidFill>
          <a:ln>
            <a:solidFill>
              <a:schemeClr val="lt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1427808" y="1592099"/>
            <a:ext cx="1180875" cy="659773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/>
            <a:r>
              <a:rPr lang="en-US" altLang="zh-CN" sz="3200" b="1" spc="3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en-US" altLang="zh-CN" sz="3200" b="1" spc="3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6" name="直接连接符 15"/>
          <p:cNvCxnSpPr/>
          <p:nvPr>
            <p:custDataLst>
              <p:tags r:id="rId6"/>
            </p:custDataLst>
          </p:nvPr>
        </p:nvCxnSpPr>
        <p:spPr>
          <a:xfrm>
            <a:off x="2648803" y="1641141"/>
            <a:ext cx="0" cy="561689"/>
          </a:xfrm>
          <a:prstGeom prst="line">
            <a:avLst/>
          </a:prstGeom>
          <a:ln w="6350">
            <a:solidFill>
              <a:schemeClr val="l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>
            <p:custDataLst>
              <p:tags r:id="rId7"/>
            </p:custDataLst>
          </p:nvPr>
        </p:nvSpPr>
        <p:spPr>
          <a:xfrm>
            <a:off x="2918365" y="1692801"/>
            <a:ext cx="7497938" cy="458369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marL="0" lvl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700" spc="16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确定坑的大小和深度</a:t>
            </a:r>
            <a:endParaRPr lang="zh-CN" altLang="en-US" sz="1700" spc="16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0" name="矩形 19"/>
          <p:cNvSpPr/>
          <p:nvPr>
            <p:custDataLst>
              <p:tags r:id="rId8"/>
            </p:custDataLst>
          </p:nvPr>
        </p:nvSpPr>
        <p:spPr>
          <a:xfrm>
            <a:off x="1306195" y="2747217"/>
            <a:ext cx="9585960" cy="866892"/>
          </a:xfrm>
          <a:prstGeom prst="rect">
            <a:avLst/>
          </a:prstGeom>
          <a:solidFill>
            <a:schemeClr val="lt1"/>
          </a:solidFill>
          <a:ln>
            <a:solidFill>
              <a:schemeClr val="lt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9"/>
            </p:custDataLst>
          </p:nvPr>
        </p:nvSpPr>
        <p:spPr>
          <a:xfrm>
            <a:off x="1427808" y="2850776"/>
            <a:ext cx="1180875" cy="659773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/>
            <a:r>
              <a:rPr lang="en-US" altLang="zh-CN" sz="3200" b="1" spc="3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en-US" altLang="zh-CN" sz="3200" b="1" spc="3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23" name="直接连接符 22"/>
          <p:cNvCxnSpPr/>
          <p:nvPr>
            <p:custDataLst>
              <p:tags r:id="rId10"/>
            </p:custDataLst>
          </p:nvPr>
        </p:nvCxnSpPr>
        <p:spPr>
          <a:xfrm>
            <a:off x="2648803" y="2899818"/>
            <a:ext cx="0" cy="561689"/>
          </a:xfrm>
          <a:prstGeom prst="line">
            <a:avLst/>
          </a:prstGeom>
          <a:ln w="6350">
            <a:solidFill>
              <a:schemeClr val="l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>
            <p:custDataLst>
              <p:tags r:id="rId11"/>
            </p:custDataLst>
          </p:nvPr>
        </p:nvSpPr>
        <p:spPr>
          <a:xfrm>
            <a:off x="2918367" y="2951478"/>
            <a:ext cx="7497944" cy="458369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marL="0" lvl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700" spc="16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选择合适的铁锨，确保其大小和重量适合填坑工作</a:t>
            </a:r>
            <a:endParaRPr lang="zh-CN" altLang="en-US" sz="1700" spc="16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6" name="矩形 25"/>
          <p:cNvSpPr/>
          <p:nvPr>
            <p:custDataLst>
              <p:tags r:id="rId12"/>
            </p:custDataLst>
          </p:nvPr>
        </p:nvSpPr>
        <p:spPr>
          <a:xfrm>
            <a:off x="1306195" y="4005894"/>
            <a:ext cx="9585960" cy="866892"/>
          </a:xfrm>
          <a:prstGeom prst="rect">
            <a:avLst/>
          </a:prstGeom>
          <a:solidFill>
            <a:schemeClr val="lt1"/>
          </a:solidFill>
          <a:ln>
            <a:solidFill>
              <a:schemeClr val="lt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13"/>
            </p:custDataLst>
          </p:nvPr>
        </p:nvSpPr>
        <p:spPr>
          <a:xfrm>
            <a:off x="1427808" y="4109453"/>
            <a:ext cx="1180875" cy="659773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/>
            <a:r>
              <a:rPr lang="en-US" altLang="zh-CN" sz="3200" b="1" spc="3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en-US" altLang="zh-CN" sz="3200" b="1" spc="3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29" name="直接连接符 28"/>
          <p:cNvCxnSpPr/>
          <p:nvPr>
            <p:custDataLst>
              <p:tags r:id="rId14"/>
            </p:custDataLst>
          </p:nvPr>
        </p:nvCxnSpPr>
        <p:spPr>
          <a:xfrm>
            <a:off x="2648803" y="4158495"/>
            <a:ext cx="0" cy="561689"/>
          </a:xfrm>
          <a:prstGeom prst="line">
            <a:avLst/>
          </a:prstGeom>
          <a:ln w="6350">
            <a:solidFill>
              <a:schemeClr val="l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>
            <p:custDataLst>
              <p:tags r:id="rId15"/>
            </p:custDataLst>
          </p:nvPr>
        </p:nvSpPr>
        <p:spPr>
          <a:xfrm>
            <a:off x="2918367" y="4210155"/>
            <a:ext cx="7497944" cy="458369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marL="0" lvl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700" spc="16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使用铁锨将泥土铲起，注意保持铁锨的平衡和稳定</a:t>
            </a:r>
            <a:endParaRPr lang="zh-CN" altLang="en-US" sz="1700" spc="16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2" name="矩形 31"/>
          <p:cNvSpPr/>
          <p:nvPr>
            <p:custDataLst>
              <p:tags r:id="rId16"/>
            </p:custDataLst>
          </p:nvPr>
        </p:nvSpPr>
        <p:spPr>
          <a:xfrm>
            <a:off x="1306195" y="5264570"/>
            <a:ext cx="9585960" cy="866892"/>
          </a:xfrm>
          <a:prstGeom prst="rect">
            <a:avLst/>
          </a:prstGeom>
          <a:solidFill>
            <a:schemeClr val="lt1"/>
          </a:solidFill>
          <a:ln>
            <a:solidFill>
              <a:schemeClr val="lt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17"/>
            </p:custDataLst>
          </p:nvPr>
        </p:nvSpPr>
        <p:spPr>
          <a:xfrm>
            <a:off x="1427808" y="5368128"/>
            <a:ext cx="1180875" cy="659773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/>
            <a:r>
              <a:rPr lang="en-US" altLang="zh-CN" sz="3200" b="1" spc="3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en-US" altLang="zh-CN" sz="3200" b="1" spc="3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5" name="直接连接符 34"/>
          <p:cNvCxnSpPr/>
          <p:nvPr>
            <p:custDataLst>
              <p:tags r:id="rId18"/>
            </p:custDataLst>
          </p:nvPr>
        </p:nvCxnSpPr>
        <p:spPr>
          <a:xfrm>
            <a:off x="2648803" y="5417171"/>
            <a:ext cx="0" cy="561689"/>
          </a:xfrm>
          <a:prstGeom prst="line">
            <a:avLst/>
          </a:prstGeom>
          <a:ln w="6350">
            <a:solidFill>
              <a:schemeClr val="l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>
            <p:custDataLst>
              <p:tags r:id="rId19"/>
            </p:custDataLst>
          </p:nvPr>
        </p:nvSpPr>
        <p:spPr>
          <a:xfrm>
            <a:off x="2918367" y="5468830"/>
            <a:ext cx="7497944" cy="458369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marL="0" lvl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700" spc="9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将泥土填入坑中，注意保持坑的平整和均匀，避免出现高低不平的现象</a:t>
            </a:r>
            <a:endParaRPr lang="zh-CN" altLang="en-US" sz="1700" spc="9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1" name="矩形 30"/>
          <p:cNvSpPr/>
          <p:nvPr>
            <p:custDataLst>
              <p:tags r:id="rId20"/>
            </p:custDataLst>
          </p:nvPr>
        </p:nvSpPr>
        <p:spPr>
          <a:xfrm>
            <a:off x="1314792" y="1495669"/>
            <a:ext cx="40837" cy="8525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>
            <p:custDataLst>
              <p:tags r:id="rId21"/>
            </p:custDataLst>
          </p:nvPr>
        </p:nvSpPr>
        <p:spPr>
          <a:xfrm>
            <a:off x="1314792" y="5272022"/>
            <a:ext cx="40837" cy="8525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>
            <p:custDataLst>
              <p:tags r:id="rId22"/>
            </p:custDataLst>
          </p:nvPr>
        </p:nvSpPr>
        <p:spPr>
          <a:xfrm>
            <a:off x="1314792" y="2754453"/>
            <a:ext cx="40837" cy="8525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>
            <p:custDataLst>
              <p:tags r:id="rId23"/>
            </p:custDataLst>
          </p:nvPr>
        </p:nvSpPr>
        <p:spPr>
          <a:xfrm>
            <a:off x="1314792" y="4013238"/>
            <a:ext cx="40837" cy="8525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4"/>
    </p:custData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6549390" y="1262380"/>
            <a:ext cx="5176520" cy="4759325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700" spc="16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2.左腿沿着铁锨柄的方向斜向下用力，如图1所示，将铁锨踩进土里，右腿也有一个被动的向下用力。此时如图2所示，弯腰，右腿微微弯曲，左手往上抬，右手往下压，把土往外铲。</a:t>
            </a:r>
            <a:endParaRPr lang="en-US" altLang="zh-CN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66090" y="1430655"/>
            <a:ext cx="5177155" cy="4759325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700" spc="16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1.左手握住铁锨柄的中部，大约膝盖上10厘米，右手握住铁锨柄的末端，左脚踩住铁锨，右腿起支撑作用铁锨头与地面大约成60度角。</a:t>
            </a:r>
            <a:endParaRPr lang="zh-CN" altLang="en-US" sz="1700" spc="16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797560" y="484505"/>
            <a:ext cx="9611995" cy="705485"/>
          </a:xfrm>
        </p:spPr>
        <p:txBody>
          <a:bodyPr>
            <a:normAutofit/>
          </a:bodyPr>
          <a:lstStyle/>
          <a:p>
            <a:pPr algn="l"/>
            <a:r>
              <a:rPr lang="zh-CN" altLang="en-US" sz="3900" dirty="0" smtClean="0"/>
              <a:t> </a:t>
            </a:r>
            <a:r>
              <a:rPr lang="zh-CN" sz="2460" b="1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具体步骤</a:t>
            </a:r>
            <a:endParaRPr lang="zh-CN" sz="2460" b="1" spc="330" dirty="0" err="1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574876" y="6084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23010" y="3127248"/>
            <a:ext cx="1873885" cy="2615183"/>
          </a:xfrm>
          <a:prstGeom prst="rect">
            <a:avLst/>
          </a:prstGeom>
          <a:ln>
            <a:noFill/>
          </a:ln>
        </p:spPr>
      </p:pic>
      <p:pic>
        <p:nvPicPr>
          <p:cNvPr id="9" name="图片 8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455987" y="3127248"/>
            <a:ext cx="1809661" cy="2615183"/>
          </a:xfrm>
          <a:prstGeom prst="rect">
            <a:avLst/>
          </a:prstGeom>
          <a:ln>
            <a:noFill/>
          </a:ln>
        </p:spPr>
      </p:pic>
      <p:pic>
        <p:nvPicPr>
          <p:cNvPr id="10" name="图片 9"/>
          <p:cNvPicPr/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6770941" y="3127248"/>
            <a:ext cx="1723835" cy="2615183"/>
          </a:xfrm>
          <a:prstGeom prst="rect">
            <a:avLst/>
          </a:prstGeom>
          <a:ln>
            <a:noFill/>
          </a:ln>
        </p:spPr>
      </p:pic>
      <p:pic>
        <p:nvPicPr>
          <p:cNvPr id="11" name="图片 10"/>
          <p:cNvPicPr/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9403778" y="3127247"/>
            <a:ext cx="1907350" cy="2615184"/>
          </a:xfrm>
          <a:prstGeom prst="rect">
            <a:avLst/>
          </a:prstGeom>
          <a:ln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7452360" y="5811346"/>
            <a:ext cx="594360" cy="378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图</a:t>
            </a:r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10186416" y="5858320"/>
            <a:ext cx="713232" cy="378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图</a:t>
            </a:r>
            <a:r>
              <a:rPr lang="en-US" altLang="zh-CN" dirty="0" smtClean="0"/>
              <a:t>2</a:t>
            </a:r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953135" y="1490345"/>
            <a:ext cx="9504680" cy="475932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700" spc="16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3.多次铲土，挖成个圆形，最后再踩平。</a:t>
            </a:r>
            <a:endParaRPr lang="zh-CN" altLang="en-US" sz="1700" spc="16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953135" y="608330"/>
            <a:ext cx="9611995" cy="705485"/>
          </a:xfrm>
        </p:spPr>
        <p:txBody>
          <a:bodyPr>
            <a:normAutofit/>
          </a:bodyPr>
          <a:lstStyle/>
          <a:p>
            <a:pPr algn="l"/>
            <a:r>
              <a:rPr lang="zh-CN" altLang="en-US" sz="3900" dirty="0" smtClean="0"/>
              <a:t> </a:t>
            </a:r>
            <a:r>
              <a:rPr lang="zh-CN" sz="2460" b="1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具体步骤</a:t>
            </a:r>
            <a:endParaRPr lang="zh-CN" sz="2460" b="1" spc="330" dirty="0" err="1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574876" y="6084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090611" y="2215576"/>
            <a:ext cx="2147673" cy="3296128"/>
          </a:xfrm>
          <a:prstGeom prst="rect">
            <a:avLst/>
          </a:prstGeom>
          <a:ln>
            <a:noFill/>
          </a:ln>
        </p:spPr>
      </p:pic>
      <p:pic>
        <p:nvPicPr>
          <p:cNvPr id="15" name="图片 14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720495" y="2215576"/>
            <a:ext cx="2263336" cy="3243391"/>
          </a:xfrm>
          <a:prstGeom prst="rect">
            <a:avLst/>
          </a:prstGeom>
          <a:ln>
            <a:noFill/>
          </a:ln>
        </p:spPr>
      </p:pic>
      <p:pic>
        <p:nvPicPr>
          <p:cNvPr id="16" name="图片 15"/>
          <p:cNvPicPr/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6775819" y="2215576"/>
            <a:ext cx="2322461" cy="3296128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797560" y="1376680"/>
            <a:ext cx="9148445" cy="475932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700" spc="16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 填坑，将土坑周围的土用铁铲铲进坑内，最后用铲背压实</a:t>
            </a:r>
            <a:endParaRPr lang="zh-CN" altLang="en-US" sz="1700" spc="16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797560" y="608330"/>
            <a:ext cx="9611995" cy="705485"/>
          </a:xfrm>
        </p:spPr>
        <p:txBody>
          <a:bodyPr>
            <a:normAutofit/>
          </a:bodyPr>
          <a:lstStyle/>
          <a:p>
            <a:pPr algn="l"/>
            <a:r>
              <a:rPr lang="zh-CN" altLang="en-US" sz="3900" dirty="0" smtClean="0"/>
              <a:t> </a:t>
            </a:r>
            <a:r>
              <a:rPr lang="zh-CN" sz="2460" b="1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具体步骤</a:t>
            </a:r>
            <a:endParaRPr lang="zh-CN" altLang="en-US" sz="3900" dirty="0"/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574876" y="6084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037780" y="2307336"/>
            <a:ext cx="3534220" cy="3663696"/>
          </a:xfrm>
          <a:prstGeom prst="rect">
            <a:avLst/>
          </a:prstGeom>
          <a:ln>
            <a:noFill/>
          </a:ln>
        </p:spPr>
      </p:pic>
      <p:pic>
        <p:nvPicPr>
          <p:cNvPr id="9" name="图片 8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977130" y="2307336"/>
            <a:ext cx="4934966" cy="3663696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7705" y="344805"/>
            <a:ext cx="1081659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200000"/>
              </a:lnSpc>
              <a:spcBef>
                <a:spcPct val="0"/>
              </a:spcBef>
            </a:pP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案列：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algn="ctr" fontAlgn="auto">
              <a:lnSpc>
                <a:spcPct val="150000"/>
              </a:lnSpc>
              <a:spcBef>
                <a:spcPct val="0"/>
              </a:spcBef>
            </a:pPr>
            <a:r>
              <a:rPr lang="zh-CN" sz="2400" dirty="0">
                <a:sym typeface="+mn-ea"/>
              </a:rPr>
              <a:t>报告称一半新生代农民工不会种地</a:t>
            </a:r>
            <a:endParaRPr lang="zh-CN" sz="2400" dirty="0">
              <a:sym typeface="+mn-ea"/>
            </a:endParaRPr>
          </a:p>
          <a:p>
            <a:pPr indent="0" algn="l" fontAlgn="auto">
              <a:lnSpc>
                <a:spcPct val="150000"/>
              </a:lnSpc>
              <a:spcBef>
                <a:spcPct val="0"/>
              </a:spcBef>
            </a:pPr>
            <a:r>
              <a:rPr lang="zh-CN" sz="2400" dirty="0">
                <a:sym typeface="+mn-ea"/>
              </a:rPr>
              <a:t>“谁来种地”难题尚未破解。占农民工总量49.7%的新生代农民工基本没有参加过农业生产且早已习惯城镇生活，不会种地也不愿种地。再加上务农收益较低和耕地细碎化，一些地方开始出现抛荒，在河南南部、湖南西部的山区耕地抛荒比例接近1/4。</a:t>
            </a:r>
            <a:endParaRPr lang="zh-CN" sz="2400" dirty="0">
              <a:sym typeface="+mn-ea"/>
            </a:endParaRPr>
          </a:p>
          <a:p>
            <a:pPr indent="0" algn="l" fontAlgn="auto">
              <a:lnSpc>
                <a:spcPct val="150000"/>
              </a:lnSpc>
              <a:spcBef>
                <a:spcPct val="0"/>
              </a:spcBef>
            </a:pPr>
            <a:r>
              <a:rPr lang="zh-CN" sz="2400" dirty="0">
                <a:sym typeface="+mn-ea"/>
              </a:rPr>
              <a:t>农业规模经营面临巨大挑战。2015年底，经营耕地10亩以下的农户数量仍然多达2.1亿户，占全部农户的79.6%。2016年全国土地流转面积为4.71亿亩，占家庭承包耕地面积的比重为35.1%，仅比上年提高1.8个百分点，远低于2012—2014年4个百分点以上的年均增速，一些农民想出租土地却没人承接。</a:t>
            </a:r>
            <a:endParaRPr lang="zh-CN" sz="2400" dirty="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idx="4"/>
            <p:custDataLst>
              <p:tags r:id="rId1"/>
            </p:custDataLst>
          </p:nvPr>
        </p:nvSpPr>
        <p:spPr>
          <a:xfrm>
            <a:off x="3401187" y="2349754"/>
            <a:ext cx="4823460" cy="207391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800" dirty="0" smtClean="0">
                <a:solidFill>
                  <a:schemeClr val="accent1">
                    <a:lumMod val="75000"/>
                  </a:schemeClr>
                </a:solidFill>
              </a:rPr>
              <a:t>种 菜</a:t>
            </a:r>
            <a:endParaRPr lang="zh-CN" altLang="en-US" sz="48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 flipV="1">
            <a:off x="0" y="6515100"/>
            <a:ext cx="12192635" cy="3429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" name="文本框 6"/>
          <p:cNvSpPr txBox="1"/>
          <p:nvPr>
            <p:custDataLst>
              <p:tags r:id="rId2"/>
            </p:custDataLst>
          </p:nvPr>
        </p:nvSpPr>
        <p:spPr>
          <a:xfrm>
            <a:off x="762006" y="304802"/>
            <a:ext cx="10972888" cy="762006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60" spc="330" dirty="0" err="1">
                <a:solidFill>
                  <a:schemeClr val="dk1">
                    <a:lumMod val="85000"/>
                    <a:lumOff val="15000"/>
                  </a:schemeClr>
                </a:solidFill>
                <a:sym typeface="微软雅黑" panose="020B0503020204020204" pitchFamily="34" charset="-122"/>
              </a:rPr>
              <a:t>选地要点</a:t>
            </a:r>
            <a:endParaRPr lang="zh-CN" sz="2460" spc="330" dirty="0" err="1">
              <a:solidFill>
                <a:schemeClr val="dk1">
                  <a:lumMod val="85000"/>
                  <a:lumOff val="15000"/>
                </a:schemeClr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3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任意多边形 54"/>
          <p:cNvSpPr/>
          <p:nvPr>
            <p:custDataLst>
              <p:tags r:id="rId4"/>
            </p:custDataLst>
          </p:nvPr>
        </p:nvSpPr>
        <p:spPr>
          <a:xfrm>
            <a:off x="1412118" y="1488521"/>
            <a:ext cx="3806105" cy="3349542"/>
          </a:xfrm>
          <a:custGeom>
            <a:avLst/>
            <a:gdLst>
              <a:gd name="connsiteX0" fmla="*/ 0 w 4400550"/>
              <a:gd name="connsiteY0" fmla="*/ 0 h 3872680"/>
              <a:gd name="connsiteX1" fmla="*/ 4400550 w 4400550"/>
              <a:gd name="connsiteY1" fmla="*/ 0 h 3872680"/>
              <a:gd name="connsiteX2" fmla="*/ 4400550 w 4400550"/>
              <a:gd name="connsiteY2" fmla="*/ 1176652 h 3872680"/>
              <a:gd name="connsiteX3" fmla="*/ 2879107 w 4400550"/>
              <a:gd name="connsiteY3" fmla="*/ 1176652 h 3872680"/>
              <a:gd name="connsiteX4" fmla="*/ 2879107 w 4400550"/>
              <a:gd name="connsiteY4" fmla="*/ 2524666 h 3872680"/>
              <a:gd name="connsiteX5" fmla="*/ 1357664 w 4400550"/>
              <a:gd name="connsiteY5" fmla="*/ 2524666 h 3872680"/>
              <a:gd name="connsiteX6" fmla="*/ 1357664 w 4400550"/>
              <a:gd name="connsiteY6" fmla="*/ 3872680 h 3872680"/>
              <a:gd name="connsiteX7" fmla="*/ 0 w 4400550"/>
              <a:gd name="connsiteY7" fmla="*/ 3872680 h 3872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00550" h="3872680">
                <a:moveTo>
                  <a:pt x="0" y="0"/>
                </a:moveTo>
                <a:lnTo>
                  <a:pt x="4400550" y="0"/>
                </a:lnTo>
                <a:lnTo>
                  <a:pt x="4400550" y="1176652"/>
                </a:lnTo>
                <a:lnTo>
                  <a:pt x="2879107" y="1176652"/>
                </a:lnTo>
                <a:lnTo>
                  <a:pt x="2879107" y="2524666"/>
                </a:lnTo>
                <a:lnTo>
                  <a:pt x="1357664" y="2524666"/>
                </a:lnTo>
                <a:lnTo>
                  <a:pt x="1357664" y="3872680"/>
                </a:lnTo>
                <a:lnTo>
                  <a:pt x="0" y="3872680"/>
                </a:lnTo>
                <a:close/>
              </a:path>
            </a:pathLst>
          </a:cu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TextBox 27"/>
          <p:cNvSpPr/>
          <p:nvPr>
            <p:custDataLst>
              <p:tags r:id="rId6"/>
            </p:custDataLst>
          </p:nvPr>
        </p:nvSpPr>
        <p:spPr>
          <a:xfrm>
            <a:off x="1412118" y="4975724"/>
            <a:ext cx="2631841" cy="1153364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32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Box 32"/>
          <p:cNvSpPr/>
          <p:nvPr>
            <p:custDataLst>
              <p:tags r:id="rId7"/>
            </p:custDataLst>
          </p:nvPr>
        </p:nvSpPr>
        <p:spPr>
          <a:xfrm>
            <a:off x="2728038" y="3809805"/>
            <a:ext cx="2631841" cy="1165919"/>
          </a:xfrm>
          <a:prstGeom prst="rect">
            <a:avLst/>
          </a:prstGeom>
          <a:solidFill>
            <a:schemeClr val="accent3"/>
          </a:solidFill>
        </p:spPr>
        <p:txBody>
          <a:bodyPr wrap="square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32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TextBox 33"/>
          <p:cNvSpPr/>
          <p:nvPr>
            <p:custDataLst>
              <p:tags r:id="rId8"/>
            </p:custDataLst>
          </p:nvPr>
        </p:nvSpPr>
        <p:spPr>
          <a:xfrm>
            <a:off x="4043958" y="2643886"/>
            <a:ext cx="2631841" cy="1165919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32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34"/>
          <p:cNvSpPr/>
          <p:nvPr>
            <p:custDataLst>
              <p:tags r:id="rId9"/>
            </p:custDataLst>
          </p:nvPr>
        </p:nvSpPr>
        <p:spPr>
          <a:xfrm>
            <a:off x="5359878" y="1478224"/>
            <a:ext cx="2631841" cy="1165919"/>
          </a:xfrm>
          <a:prstGeom prst="rect">
            <a:avLst/>
          </a:prstGeom>
          <a:solidFill>
            <a:schemeClr val="accent3"/>
          </a:solidFill>
        </p:spPr>
        <p:txBody>
          <a:bodyPr wrap="square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32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>
            <p:custDataLst>
              <p:tags r:id="rId10"/>
            </p:custDataLst>
          </p:nvPr>
        </p:nvSpPr>
        <p:spPr>
          <a:xfrm>
            <a:off x="4043958" y="4975724"/>
            <a:ext cx="276554" cy="115336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矩形 55"/>
          <p:cNvSpPr/>
          <p:nvPr>
            <p:custDataLst>
              <p:tags r:id="rId11"/>
            </p:custDataLst>
          </p:nvPr>
        </p:nvSpPr>
        <p:spPr>
          <a:xfrm>
            <a:off x="5359878" y="3809746"/>
            <a:ext cx="276554" cy="116572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矩形 56"/>
          <p:cNvSpPr/>
          <p:nvPr>
            <p:custDataLst>
              <p:tags r:id="rId12"/>
            </p:custDataLst>
          </p:nvPr>
        </p:nvSpPr>
        <p:spPr>
          <a:xfrm>
            <a:off x="6676110" y="2643455"/>
            <a:ext cx="276554" cy="116640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文本框 57"/>
          <p:cNvSpPr txBox="1"/>
          <p:nvPr>
            <p:custDataLst>
              <p:tags r:id="rId13"/>
            </p:custDataLst>
          </p:nvPr>
        </p:nvSpPr>
        <p:spPr>
          <a:xfrm>
            <a:off x="4501295" y="4975096"/>
            <a:ext cx="2794379" cy="1166547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rmAutofit/>
          </a:bodyPr>
          <a:lstStyle/>
          <a:p>
            <a:pPr marL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900" spc="110">
                <a:solidFill>
                  <a:schemeClr val="l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土壤类型：选择肥沃、疏松、排水良好的土壤</a:t>
            </a:r>
            <a:endParaRPr lang="zh-CN" altLang="en-US" sz="1900" spc="110">
              <a:solidFill>
                <a:schemeClr val="l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文本框 59"/>
          <p:cNvSpPr txBox="1"/>
          <p:nvPr>
            <p:custDataLst>
              <p:tags r:id="rId14"/>
            </p:custDataLst>
          </p:nvPr>
        </p:nvSpPr>
        <p:spPr>
          <a:xfrm>
            <a:off x="5745827" y="3819586"/>
            <a:ext cx="2794379" cy="1133119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rmAutofit lnSpcReduction="10000"/>
          </a:bodyPr>
          <a:lstStyle/>
          <a:p>
            <a:pPr marL="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900" spc="110">
                <a:solidFill>
                  <a:schemeClr val="l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光照条件：选择阳光充足的地方，保证蔬菜生长所需光照</a:t>
            </a:r>
            <a:endParaRPr lang="zh-CN" altLang="en-US" sz="1900" spc="110">
              <a:solidFill>
                <a:schemeClr val="l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文本框 61"/>
          <p:cNvSpPr txBox="1"/>
          <p:nvPr>
            <p:custDataLst>
              <p:tags r:id="rId15"/>
            </p:custDataLst>
          </p:nvPr>
        </p:nvSpPr>
        <p:spPr>
          <a:xfrm>
            <a:off x="6990360" y="2665845"/>
            <a:ext cx="2794379" cy="1131351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rmAutofit lnSpcReduction="10000"/>
          </a:bodyPr>
          <a:lstStyle/>
          <a:p>
            <a:pPr marL="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900" spc="110">
                <a:solidFill>
                  <a:schemeClr val="l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水源条件：选择靠近水源的地方，便于灌溉和排水</a:t>
            </a:r>
            <a:endParaRPr lang="zh-CN" altLang="en-US" sz="1900" spc="110">
              <a:solidFill>
                <a:schemeClr val="l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文本框 63"/>
          <p:cNvSpPr txBox="1"/>
          <p:nvPr>
            <p:custDataLst>
              <p:tags r:id="rId16"/>
            </p:custDataLst>
          </p:nvPr>
        </p:nvSpPr>
        <p:spPr>
          <a:xfrm>
            <a:off x="7991718" y="1481568"/>
            <a:ext cx="2794379" cy="1161887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rmAutofit/>
          </a:bodyPr>
          <a:lstStyle/>
          <a:p>
            <a:pPr marL="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900" spc="110">
                <a:solidFill>
                  <a:schemeClr val="l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空间大小：根据种植规模选择合适的土地面积</a:t>
            </a:r>
            <a:endParaRPr lang="zh-CN" altLang="en-US" sz="1900" spc="110">
              <a:solidFill>
                <a:schemeClr val="l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>
            <p:custDataLst>
              <p:tags r:id="rId17"/>
            </p:custDataLst>
          </p:nvPr>
        </p:nvSpPr>
        <p:spPr>
          <a:xfrm>
            <a:off x="2146937" y="4996319"/>
            <a:ext cx="1162201" cy="1112174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altLang="zh-CN" sz="48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>
            <p:custDataLst>
              <p:tags r:id="rId18"/>
            </p:custDataLst>
          </p:nvPr>
        </p:nvSpPr>
        <p:spPr>
          <a:xfrm>
            <a:off x="4778777" y="2668876"/>
            <a:ext cx="1162201" cy="1112174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altLang="zh-CN" sz="48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>
            <p:custDataLst>
              <p:tags r:id="rId19"/>
            </p:custDataLst>
          </p:nvPr>
        </p:nvSpPr>
        <p:spPr>
          <a:xfrm>
            <a:off x="3462857" y="3832598"/>
            <a:ext cx="1162201" cy="1112174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altLang="zh-CN" sz="48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>
            <p:custDataLst>
              <p:tags r:id="rId20"/>
            </p:custDataLst>
          </p:nvPr>
        </p:nvSpPr>
        <p:spPr>
          <a:xfrm>
            <a:off x="6094697" y="1505155"/>
            <a:ext cx="1162201" cy="1112174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altLang="zh-CN" sz="48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21"/>
    </p:custData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 flipV="1">
            <a:off x="0" y="6515100"/>
            <a:ext cx="12192635" cy="3429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" name="文本框 6"/>
          <p:cNvSpPr txBox="1"/>
          <p:nvPr>
            <p:custDataLst>
              <p:tags r:id="rId2"/>
            </p:custDataLst>
          </p:nvPr>
        </p:nvSpPr>
        <p:spPr>
          <a:xfrm>
            <a:off x="762006" y="152402"/>
            <a:ext cx="10972888" cy="762006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60" spc="330" dirty="0" err="1">
                <a:solidFill>
                  <a:schemeClr val="dk1">
                    <a:lumMod val="85000"/>
                    <a:lumOff val="15000"/>
                  </a:schemeClr>
                </a:solidFill>
                <a:sym typeface="微软雅黑" panose="020B0503020204020204" pitchFamily="34" charset="-122"/>
              </a:rPr>
              <a:t>清理要点</a:t>
            </a:r>
            <a:endParaRPr lang="zh-CN" sz="3900" spc="330" dirty="0" err="1">
              <a:solidFill>
                <a:schemeClr val="dk1">
                  <a:lumMod val="85000"/>
                  <a:lumOff val="15000"/>
                </a:schemeClr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3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 Placeholder 17"/>
          <p:cNvSpPr txBox="1"/>
          <p:nvPr>
            <p:custDataLst>
              <p:tags r:id="rId4"/>
            </p:custDataLst>
          </p:nvPr>
        </p:nvSpPr>
        <p:spPr>
          <a:xfrm>
            <a:off x="1306091" y="4108485"/>
            <a:ext cx="1522656" cy="431727"/>
          </a:xfrm>
          <a:prstGeom prst="rect">
            <a:avLst/>
          </a:prstGeom>
          <a:noFill/>
        </p:spPr>
        <p:txBody>
          <a:bodyPr wrap="square" rtlCol="0" anchor="b" anchorCtr="0">
            <a:normAutofit fontScale="85000" lnSpcReduction="20000"/>
          </a:bodyPr>
          <a:lstStyle>
            <a:defPPr>
              <a:defRPr lang="zh-CN"/>
            </a:defPPr>
            <a:lvl1pPr algn="ctr">
              <a:lnSpc>
                <a:spcPct val="100000"/>
              </a:lnSpc>
              <a:defRPr sz="4000" b="1" spc="15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kern="1200" cap="none" spc="300" normalizeH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</a:rPr>
              <a:t>03</a:t>
            </a:r>
            <a:endParaRPr kumimoji="0" lang="en-US" altLang="zh-CN" sz="2400" b="1" i="0" u="none" strike="noStrike" kern="1200" cap="none" spc="300" normalizeH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</a:endParaRPr>
          </a:p>
        </p:txBody>
      </p:sp>
      <p:sp>
        <p:nvSpPr>
          <p:cNvPr id="51" name="矩形 50"/>
          <p:cNvSpPr/>
          <p:nvPr>
            <p:custDataLst>
              <p:tags r:id="rId5"/>
            </p:custDataLst>
          </p:nvPr>
        </p:nvSpPr>
        <p:spPr>
          <a:xfrm>
            <a:off x="2840825" y="4014994"/>
            <a:ext cx="8051435" cy="60203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48"/>
          <p:cNvSpPr txBox="1"/>
          <p:nvPr>
            <p:custDataLst>
              <p:tags r:id="rId6"/>
            </p:custDataLst>
          </p:nvPr>
        </p:nvSpPr>
        <p:spPr>
          <a:xfrm>
            <a:off x="3093312" y="4007253"/>
            <a:ext cx="7798947" cy="61751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pc="15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defTabSz="913765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2200" spc="180" dirty="0">
                <a:solidFill>
                  <a:schemeClr val="dk1">
                    <a:lumMod val="65000"/>
                    <a:lumOff val="35000"/>
                  </a:schemeClr>
                </a:solidFill>
              </a:rPr>
              <a:t>清理枯枝落叶：去除枯枝落叶，保持土壤透气性</a:t>
            </a:r>
            <a:endParaRPr lang="zh-CN" altLang="en-US" sz="2200" spc="180" dirty="0">
              <a:solidFill>
                <a:schemeClr val="dk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53" name="直接连接符 52"/>
          <p:cNvCxnSpPr/>
          <p:nvPr>
            <p:custDataLst>
              <p:tags r:id="rId7"/>
            </p:custDataLst>
          </p:nvPr>
        </p:nvCxnSpPr>
        <p:spPr>
          <a:xfrm>
            <a:off x="2840826" y="4012612"/>
            <a:ext cx="0" cy="607395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54" name="矩形 53"/>
          <p:cNvSpPr/>
          <p:nvPr>
            <p:custDataLst>
              <p:tags r:id="rId8"/>
            </p:custDataLst>
          </p:nvPr>
        </p:nvSpPr>
        <p:spPr>
          <a:xfrm>
            <a:off x="2840825" y="2977111"/>
            <a:ext cx="8051435" cy="6020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 Placeholder 17"/>
          <p:cNvSpPr txBox="1"/>
          <p:nvPr>
            <p:custDataLst>
              <p:tags r:id="rId9"/>
            </p:custDataLst>
          </p:nvPr>
        </p:nvSpPr>
        <p:spPr>
          <a:xfrm>
            <a:off x="1318169" y="3076044"/>
            <a:ext cx="1522656" cy="431727"/>
          </a:xfrm>
          <a:prstGeom prst="rect">
            <a:avLst/>
          </a:prstGeom>
          <a:noFill/>
        </p:spPr>
        <p:txBody>
          <a:bodyPr wrap="square" rtlCol="0" anchor="b" anchorCtr="0">
            <a:normAutofit fontScale="85000" lnSpcReduction="20000"/>
          </a:bodyPr>
          <a:lstStyle>
            <a:defPPr>
              <a:defRPr lang="zh-CN"/>
            </a:defPPr>
            <a:lvl1pPr algn="ctr">
              <a:lnSpc>
                <a:spcPct val="100000"/>
              </a:lnSpc>
              <a:defRPr sz="4000" b="1" spc="15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kern="1200" cap="none" spc="300" normalizeH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rPr>
              <a:t>02</a:t>
            </a:r>
            <a:endParaRPr kumimoji="0" lang="en-US" altLang="zh-CN" sz="2400" b="1" i="0" u="none" strike="noStrike" kern="1200" cap="none" spc="300" normalizeH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</a:endParaRPr>
          </a:p>
        </p:txBody>
      </p:sp>
      <p:sp>
        <p:nvSpPr>
          <p:cNvPr id="56" name="TextBox 48"/>
          <p:cNvSpPr txBox="1"/>
          <p:nvPr>
            <p:custDataLst>
              <p:tags r:id="rId10"/>
            </p:custDataLst>
          </p:nvPr>
        </p:nvSpPr>
        <p:spPr>
          <a:xfrm>
            <a:off x="3093312" y="2974812"/>
            <a:ext cx="7798947" cy="61751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pc="15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defTabSz="913765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2200" spc="17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清理石块：清理土壤中的石块，避免影响作物生长</a:t>
            </a:r>
            <a:endParaRPr lang="zh-CN" altLang="en-US" sz="2200" spc="170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57" name="直接连接符 56"/>
          <p:cNvCxnSpPr/>
          <p:nvPr>
            <p:custDataLst>
              <p:tags r:id="rId11"/>
            </p:custDataLst>
          </p:nvPr>
        </p:nvCxnSpPr>
        <p:spPr>
          <a:xfrm>
            <a:off x="2840826" y="2979576"/>
            <a:ext cx="0" cy="607395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58" name="矩形 57"/>
          <p:cNvSpPr/>
          <p:nvPr>
            <p:custDataLst>
              <p:tags r:id="rId12"/>
            </p:custDataLst>
          </p:nvPr>
        </p:nvSpPr>
        <p:spPr>
          <a:xfrm>
            <a:off x="2840825" y="1957952"/>
            <a:ext cx="8051435" cy="60203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 Placeholder 17"/>
          <p:cNvSpPr txBox="1"/>
          <p:nvPr>
            <p:custDataLst>
              <p:tags r:id="rId13"/>
            </p:custDataLst>
          </p:nvPr>
        </p:nvSpPr>
        <p:spPr>
          <a:xfrm>
            <a:off x="1318169" y="2056885"/>
            <a:ext cx="1522656" cy="431727"/>
          </a:xfrm>
          <a:prstGeom prst="rect">
            <a:avLst/>
          </a:prstGeom>
          <a:noFill/>
        </p:spPr>
        <p:txBody>
          <a:bodyPr wrap="square" rtlCol="0" anchor="b" anchorCtr="0">
            <a:normAutofit fontScale="85000" lnSpcReduction="20000"/>
          </a:bodyPr>
          <a:lstStyle>
            <a:defPPr>
              <a:defRPr lang="zh-CN"/>
            </a:defPPr>
            <a:lvl1pPr algn="ctr">
              <a:lnSpc>
                <a:spcPct val="100000"/>
              </a:lnSpc>
              <a:defRPr sz="4000" b="1" spc="15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2400" spc="300" dirty="0">
                <a:solidFill>
                  <a:schemeClr val="accent5">
                    <a:lumMod val="75000"/>
                  </a:schemeClr>
                </a:solidFill>
              </a:rPr>
              <a:t>01</a:t>
            </a:r>
            <a:endParaRPr kumimoji="0" lang="en-US" altLang="zh-CN" sz="2400" b="1" i="0" u="none" strike="noStrike" kern="1200" cap="none" spc="300" normalizeH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60" name="TextBox 48"/>
          <p:cNvSpPr txBox="1"/>
          <p:nvPr>
            <p:custDataLst>
              <p:tags r:id="rId14"/>
            </p:custDataLst>
          </p:nvPr>
        </p:nvSpPr>
        <p:spPr>
          <a:xfrm>
            <a:off x="3093312" y="1947911"/>
            <a:ext cx="7798947" cy="6175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spc="150">
                <a:solidFill>
                  <a:sysClr val="window" lastClr="FFFFFF">
                    <a:lumMod val="6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defTabSz="913765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2200" spc="18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清理杂草：去除杂草，保持土壤干净</a:t>
            </a:r>
            <a:endParaRPr lang="zh-CN" altLang="en-US" sz="2200" spc="180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61" name="直接连接符 60"/>
          <p:cNvCxnSpPr/>
          <p:nvPr>
            <p:custDataLst>
              <p:tags r:id="rId15"/>
            </p:custDataLst>
          </p:nvPr>
        </p:nvCxnSpPr>
        <p:spPr>
          <a:xfrm>
            <a:off x="2840825" y="1952972"/>
            <a:ext cx="0" cy="607395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62" name="Text Placeholder 17"/>
          <p:cNvSpPr txBox="1"/>
          <p:nvPr>
            <p:custDataLst>
              <p:tags r:id="rId16"/>
            </p:custDataLst>
          </p:nvPr>
        </p:nvSpPr>
        <p:spPr>
          <a:xfrm>
            <a:off x="1306091" y="5156409"/>
            <a:ext cx="1522656" cy="431727"/>
          </a:xfrm>
          <a:prstGeom prst="rect">
            <a:avLst/>
          </a:prstGeom>
          <a:noFill/>
        </p:spPr>
        <p:txBody>
          <a:bodyPr wrap="square" rtlCol="0" anchor="b" anchorCtr="0">
            <a:normAutofit fontScale="85000" lnSpcReduction="20000"/>
          </a:bodyPr>
          <a:lstStyle>
            <a:defPPr>
              <a:defRPr lang="zh-CN"/>
            </a:defPPr>
            <a:lvl1pPr algn="ctr">
              <a:lnSpc>
                <a:spcPct val="100000"/>
              </a:lnSpc>
              <a:defRPr sz="4000" b="1" spc="15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kern="1200" cap="none" spc="300" normalizeH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</a:rPr>
              <a:t>04</a:t>
            </a:r>
            <a:endParaRPr kumimoji="0" lang="en-US" altLang="zh-CN" sz="2400" b="1" i="0" u="none" strike="noStrike" kern="1200" cap="none" spc="300" normalizeH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</a:endParaRPr>
          </a:p>
        </p:txBody>
      </p:sp>
      <p:sp>
        <p:nvSpPr>
          <p:cNvPr id="63" name="矩形 62"/>
          <p:cNvSpPr/>
          <p:nvPr>
            <p:custDataLst>
              <p:tags r:id="rId17"/>
            </p:custDataLst>
          </p:nvPr>
        </p:nvSpPr>
        <p:spPr>
          <a:xfrm>
            <a:off x="2840825" y="5062918"/>
            <a:ext cx="8051435" cy="60203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TextBox 48"/>
          <p:cNvSpPr txBox="1"/>
          <p:nvPr>
            <p:custDataLst>
              <p:tags r:id="rId18"/>
            </p:custDataLst>
          </p:nvPr>
        </p:nvSpPr>
        <p:spPr>
          <a:xfrm>
            <a:off x="3093312" y="5055177"/>
            <a:ext cx="7798947" cy="6175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pc="15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defTabSz="913765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2200" spc="140" dirty="0">
                <a:solidFill>
                  <a:schemeClr val="dk1">
                    <a:lumMod val="65000"/>
                    <a:lumOff val="35000"/>
                  </a:schemeClr>
                </a:solidFill>
              </a:rPr>
              <a:t>清理病虫害：及时发现并处理病虫害，保证作物健康生长</a:t>
            </a:r>
            <a:endParaRPr lang="zh-CN" altLang="en-US" sz="2200" spc="140" dirty="0">
              <a:solidFill>
                <a:schemeClr val="dk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65" name="直接连接符 64"/>
          <p:cNvCxnSpPr/>
          <p:nvPr>
            <p:custDataLst>
              <p:tags r:id="rId19"/>
            </p:custDataLst>
          </p:nvPr>
        </p:nvCxnSpPr>
        <p:spPr>
          <a:xfrm>
            <a:off x="2840826" y="5060536"/>
            <a:ext cx="0" cy="607395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</p:spTree>
    <p:custDataLst>
      <p:tags r:id="rId20"/>
    </p:custData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 flipV="1">
            <a:off x="0" y="6515100"/>
            <a:ext cx="12192635" cy="3429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" name="文本框 6"/>
          <p:cNvSpPr txBox="1"/>
          <p:nvPr>
            <p:custDataLst>
              <p:tags r:id="rId2"/>
            </p:custDataLst>
          </p:nvPr>
        </p:nvSpPr>
        <p:spPr>
          <a:xfrm>
            <a:off x="820506" y="304496"/>
            <a:ext cx="10972888" cy="762006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60" spc="330" dirty="0" err="1">
                <a:solidFill>
                  <a:schemeClr val="dk1">
                    <a:lumMod val="85000"/>
                    <a:lumOff val="15000"/>
                  </a:schemeClr>
                </a:solidFill>
                <a:sym typeface="微软雅黑" panose="020B0503020204020204" pitchFamily="34" charset="-122"/>
              </a:rPr>
              <a:t>松土技巧</a:t>
            </a:r>
            <a:endParaRPr lang="zh-CN" sz="2460" spc="330" dirty="0" err="1">
              <a:solidFill>
                <a:schemeClr val="dk1">
                  <a:lumMod val="85000"/>
                  <a:lumOff val="15000"/>
                </a:schemeClr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3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>
            <p:custDataLst>
              <p:tags r:id="rId4"/>
            </p:custDataLst>
          </p:nvPr>
        </p:nvSpPr>
        <p:spPr>
          <a:xfrm>
            <a:off x="8811042" y="1571449"/>
            <a:ext cx="2056012" cy="20560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6800" bIns="46800"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STEP4</a:t>
            </a:r>
            <a:endParaRPr lang="en-US" altLang="zh-CN" sz="24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箭头: 右 10"/>
          <p:cNvSpPr/>
          <p:nvPr>
            <p:custDataLst>
              <p:tags r:id="rId5"/>
            </p:custDataLst>
          </p:nvPr>
        </p:nvSpPr>
        <p:spPr>
          <a:xfrm>
            <a:off x="8223791" y="2280750"/>
            <a:ext cx="738276" cy="637407"/>
          </a:xfrm>
          <a:prstGeom prst="rightArrow">
            <a:avLst/>
          </a:prstGeom>
          <a:solidFill>
            <a:schemeClr val="lt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>
            <p:custDataLst>
              <p:tags r:id="rId6"/>
            </p:custDataLst>
          </p:nvPr>
        </p:nvSpPr>
        <p:spPr>
          <a:xfrm>
            <a:off x="6306950" y="1571449"/>
            <a:ext cx="2056012" cy="20560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6800" bIns="46800"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STEP3</a:t>
            </a:r>
            <a:endParaRPr lang="en-US" altLang="zh-CN" sz="24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箭头: 右 8"/>
          <p:cNvSpPr/>
          <p:nvPr>
            <p:custDataLst>
              <p:tags r:id="rId7"/>
            </p:custDataLst>
          </p:nvPr>
        </p:nvSpPr>
        <p:spPr>
          <a:xfrm>
            <a:off x="5785765" y="2280751"/>
            <a:ext cx="738276" cy="637407"/>
          </a:xfrm>
          <a:prstGeom prst="rightArrow">
            <a:avLst/>
          </a:prstGeom>
          <a:solidFill>
            <a:schemeClr val="lt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>
            <p:custDataLst>
              <p:tags r:id="rId8"/>
            </p:custDataLst>
          </p:nvPr>
        </p:nvSpPr>
        <p:spPr>
          <a:xfrm>
            <a:off x="3825658" y="1571449"/>
            <a:ext cx="2056012" cy="20560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6800" bIns="46800"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STEP2</a:t>
            </a:r>
            <a:endParaRPr lang="en-US" altLang="zh-CN" sz="24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箭头: 右 2"/>
          <p:cNvSpPr/>
          <p:nvPr>
            <p:custDataLst>
              <p:tags r:id="rId9"/>
            </p:custDataLst>
          </p:nvPr>
        </p:nvSpPr>
        <p:spPr>
          <a:xfrm>
            <a:off x="3261892" y="2280752"/>
            <a:ext cx="738276" cy="637407"/>
          </a:xfrm>
          <a:prstGeom prst="rightArrow">
            <a:avLst/>
          </a:prstGeom>
          <a:solidFill>
            <a:schemeClr val="lt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>
            <p:custDataLst>
              <p:tags r:id="rId10"/>
            </p:custDataLst>
          </p:nvPr>
        </p:nvSpPr>
        <p:spPr>
          <a:xfrm>
            <a:off x="1330616" y="1571449"/>
            <a:ext cx="2056012" cy="20560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6800" bIns="46800"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STEP1</a:t>
            </a:r>
            <a:endParaRPr lang="en-US" altLang="zh-CN" sz="24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矩形 14"/>
          <p:cNvSpPr/>
          <p:nvPr>
            <p:custDataLst>
              <p:tags r:id="rId11"/>
            </p:custDataLst>
          </p:nvPr>
        </p:nvSpPr>
        <p:spPr>
          <a:xfrm>
            <a:off x="1306064" y="3927891"/>
            <a:ext cx="2105117" cy="2120448"/>
          </a:xfrm>
          <a:prstGeom prst="rect">
            <a:avLst/>
          </a:prstGeom>
        </p:spPr>
        <p:txBody>
          <a:bodyPr wrap="square" tIns="46800" bIns="46800">
            <a:normAutofit/>
          </a:bodyPr>
          <a:lstStyle/>
          <a:p>
            <a:pPr marL="0" lvl="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22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工具选择：使用合适的松土工具，如铲子、锄头等</a:t>
            </a:r>
            <a:endParaRPr lang="zh-CN" altLang="en-US" sz="2200" spc="15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>
            <p:custDataLst>
              <p:tags r:id="rId12"/>
            </p:custDataLst>
          </p:nvPr>
        </p:nvSpPr>
        <p:spPr>
          <a:xfrm>
            <a:off x="3801106" y="3927891"/>
            <a:ext cx="2105117" cy="2120448"/>
          </a:xfrm>
          <a:prstGeom prst="rect">
            <a:avLst/>
          </a:prstGeom>
        </p:spPr>
        <p:txBody>
          <a:bodyPr wrap="square" tIns="46800" bIns="46800">
            <a:normAutofit/>
          </a:bodyPr>
          <a:lstStyle/>
          <a:p>
            <a:pPr marL="0" lvl="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22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深度控制：根据植物种类和生长阶段，控制松土的深度</a:t>
            </a:r>
            <a:endParaRPr lang="zh-CN" altLang="en-US" sz="2200" spc="15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>
            <p:custDataLst>
              <p:tags r:id="rId13"/>
            </p:custDataLst>
          </p:nvPr>
        </p:nvSpPr>
        <p:spPr>
          <a:xfrm>
            <a:off x="6282398" y="3927891"/>
            <a:ext cx="2105117" cy="2120448"/>
          </a:xfrm>
          <a:prstGeom prst="rect">
            <a:avLst/>
          </a:prstGeom>
        </p:spPr>
        <p:txBody>
          <a:bodyPr wrap="square" tIns="46800" bIns="46800">
            <a:normAutofit/>
          </a:bodyPr>
          <a:lstStyle/>
          <a:p>
            <a:pPr marL="0" lvl="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2200" spc="14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方向选择：根据植物根系的生长方向，选择合适的松土方向</a:t>
            </a:r>
            <a:endParaRPr lang="zh-CN" altLang="en-US" sz="2200" spc="14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>
            <p:custDataLst>
              <p:tags r:id="rId14"/>
            </p:custDataLst>
          </p:nvPr>
        </p:nvSpPr>
        <p:spPr>
          <a:xfrm>
            <a:off x="8786490" y="3927891"/>
            <a:ext cx="2105117" cy="2120448"/>
          </a:xfrm>
          <a:prstGeom prst="rect">
            <a:avLst/>
          </a:prstGeom>
        </p:spPr>
        <p:txBody>
          <a:bodyPr wrap="square" tIns="46800" bIns="46800">
            <a:normAutofit/>
          </a:bodyPr>
          <a:lstStyle/>
          <a:p>
            <a:pPr marL="0" lvl="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2200" spc="14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频率控制：根据植物生长速度和季节变化，控制松土的频率</a:t>
            </a:r>
            <a:endParaRPr lang="zh-CN" altLang="en-US" sz="2200" spc="14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custDataLst>
      <p:tags r:id="rId15"/>
    </p:custData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 flipV="1">
            <a:off x="0" y="6515100"/>
            <a:ext cx="12192635" cy="3429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" name="文本框 6"/>
          <p:cNvSpPr txBox="1"/>
          <p:nvPr>
            <p:custDataLst>
              <p:tags r:id="rId2"/>
            </p:custDataLst>
          </p:nvPr>
        </p:nvSpPr>
        <p:spPr>
          <a:xfrm>
            <a:off x="734574" y="170690"/>
            <a:ext cx="10972888" cy="762006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60" spc="330" dirty="0" err="1">
                <a:solidFill>
                  <a:schemeClr val="dk1">
                    <a:lumMod val="85000"/>
                    <a:lumOff val="15000"/>
                  </a:schemeClr>
                </a:solidFill>
                <a:sym typeface="微软雅黑" panose="020B0503020204020204" pitchFamily="34" charset="-122"/>
              </a:rPr>
              <a:t>打窝技巧</a:t>
            </a:r>
            <a:endParaRPr lang="zh-CN" sz="3900" spc="330" dirty="0" err="1">
              <a:solidFill>
                <a:schemeClr val="dk1">
                  <a:lumMod val="85000"/>
                  <a:lumOff val="15000"/>
                </a:schemeClr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3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4"/>
            </p:custDataLst>
          </p:nvPr>
        </p:nvCxnSpPr>
        <p:spPr>
          <a:xfrm>
            <a:off x="1306477" y="3810093"/>
            <a:ext cx="9586729" cy="0"/>
          </a:xfrm>
          <a:prstGeom prst="line">
            <a:avLst/>
          </a:prstGeom>
          <a:ln>
            <a:solidFill>
              <a:schemeClr val="l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>
            <p:custDataLst>
              <p:tags r:id="rId5"/>
            </p:custDataLst>
          </p:nvPr>
        </p:nvCxnSpPr>
        <p:spPr>
          <a:xfrm rot="5400000">
            <a:off x="2186809" y="3810093"/>
            <a:ext cx="4630484" cy="0"/>
          </a:xfrm>
          <a:prstGeom prst="line">
            <a:avLst/>
          </a:prstGeom>
          <a:ln>
            <a:solidFill>
              <a:schemeClr val="l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>
            <p:custDataLst>
              <p:tags r:id="rId6"/>
            </p:custDataLst>
          </p:nvPr>
        </p:nvCxnSpPr>
        <p:spPr>
          <a:xfrm rot="5400000">
            <a:off x="5382386" y="3810093"/>
            <a:ext cx="4630484" cy="0"/>
          </a:xfrm>
          <a:prstGeom prst="line">
            <a:avLst/>
          </a:prstGeom>
          <a:ln>
            <a:solidFill>
              <a:schemeClr val="l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KSO_Shape"/>
          <p:cNvSpPr/>
          <p:nvPr>
            <p:custDataLst>
              <p:tags r:id="rId7"/>
            </p:custDataLst>
          </p:nvPr>
        </p:nvSpPr>
        <p:spPr bwMode="auto">
          <a:xfrm>
            <a:off x="1709627" y="2261442"/>
            <a:ext cx="512363" cy="432090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标题 1"/>
          <p:cNvSpPr txBox="1"/>
          <p:nvPr>
            <p:custDataLst>
              <p:tags r:id="rId8"/>
            </p:custDataLst>
          </p:nvPr>
        </p:nvSpPr>
        <p:spPr>
          <a:xfrm>
            <a:off x="2282984" y="2049912"/>
            <a:ext cx="1923795" cy="1516569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marL="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da-DK" altLang="zh-CN" sz="1800" spc="100" dirty="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选择合适的地点：选择阳光充足、土壤肥沃、排水良好的地方</a:t>
            </a:r>
            <a:endParaRPr lang="da-DK" altLang="zh-CN" sz="1800" spc="100" dirty="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标题 1"/>
          <p:cNvSpPr txBox="1"/>
          <p:nvPr>
            <p:custDataLst>
              <p:tags r:id="rId9"/>
            </p:custDataLst>
          </p:nvPr>
        </p:nvSpPr>
        <p:spPr>
          <a:xfrm>
            <a:off x="5531339" y="2049912"/>
            <a:ext cx="1923795" cy="1516569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marL="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da-DK" altLang="zh-CN" sz="1800" spc="11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挖洞：根据蔬菜种类和种植密度，挖出合适的洞</a:t>
            </a:r>
            <a:endParaRPr lang="da-DK" altLang="zh-CN" sz="1800" spc="11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标题 1"/>
          <p:cNvSpPr txBox="1"/>
          <p:nvPr>
            <p:custDataLst>
              <p:tags r:id="rId10"/>
            </p:custDataLst>
          </p:nvPr>
        </p:nvSpPr>
        <p:spPr>
          <a:xfrm>
            <a:off x="8779694" y="2049912"/>
            <a:ext cx="1923795" cy="1516569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marL="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da-DK" altLang="zh-CN" sz="1800" spc="130" dirty="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施肥：在洞底施入适量的有机肥或复合肥</a:t>
            </a:r>
            <a:endParaRPr lang="da-DK" altLang="zh-CN" sz="1800" spc="130" dirty="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KSO_Shape"/>
          <p:cNvSpPr/>
          <p:nvPr>
            <p:custDataLst>
              <p:tags r:id="rId11"/>
            </p:custDataLst>
          </p:nvPr>
        </p:nvSpPr>
        <p:spPr>
          <a:xfrm>
            <a:off x="4964297" y="2265605"/>
            <a:ext cx="548540" cy="511056"/>
          </a:xfrm>
          <a:custGeom>
            <a:avLst/>
            <a:gdLst/>
            <a:ahLst/>
            <a:cxnLst/>
            <a:rect l="l" t="t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KSO_Shape"/>
          <p:cNvSpPr/>
          <p:nvPr>
            <p:custDataLst>
              <p:tags r:id="rId12"/>
            </p:custDataLst>
          </p:nvPr>
        </p:nvSpPr>
        <p:spPr bwMode="auto">
          <a:xfrm>
            <a:off x="8234092" y="2273323"/>
            <a:ext cx="513824" cy="422192"/>
          </a:xfrm>
          <a:custGeom>
            <a:avLst/>
            <a:gdLst/>
            <a:ahLst/>
            <a:cxnLst/>
            <a:rect l="0" t="0" r="r" b="b"/>
            <a:pathLst>
              <a:path w="1903412" h="1563688">
                <a:moveTo>
                  <a:pt x="872180" y="1544638"/>
                </a:moveTo>
                <a:lnTo>
                  <a:pt x="875675" y="1544638"/>
                </a:lnTo>
                <a:lnTo>
                  <a:pt x="1859905" y="1544638"/>
                </a:lnTo>
                <a:lnTo>
                  <a:pt x="1863400" y="1544638"/>
                </a:lnTo>
                <a:lnTo>
                  <a:pt x="1866577" y="1545233"/>
                </a:lnTo>
                <a:lnTo>
                  <a:pt x="1869118" y="1545829"/>
                </a:lnTo>
                <a:lnTo>
                  <a:pt x="1871660" y="1546722"/>
                </a:lnTo>
                <a:lnTo>
                  <a:pt x="1873884" y="1547912"/>
                </a:lnTo>
                <a:lnTo>
                  <a:pt x="1875154" y="1549103"/>
                </a:lnTo>
                <a:lnTo>
                  <a:pt x="1876107" y="1550591"/>
                </a:lnTo>
                <a:lnTo>
                  <a:pt x="1876425" y="1552079"/>
                </a:lnTo>
                <a:lnTo>
                  <a:pt x="1876425" y="1555651"/>
                </a:lnTo>
                <a:lnTo>
                  <a:pt x="1876107" y="1557140"/>
                </a:lnTo>
                <a:lnTo>
                  <a:pt x="1875154" y="1558926"/>
                </a:lnTo>
                <a:lnTo>
                  <a:pt x="1873884" y="1560116"/>
                </a:lnTo>
                <a:lnTo>
                  <a:pt x="1871660" y="1561307"/>
                </a:lnTo>
                <a:lnTo>
                  <a:pt x="1869118" y="1562200"/>
                </a:lnTo>
                <a:lnTo>
                  <a:pt x="1866577" y="1563093"/>
                </a:lnTo>
                <a:lnTo>
                  <a:pt x="1863400" y="1563390"/>
                </a:lnTo>
                <a:lnTo>
                  <a:pt x="1859905" y="1563688"/>
                </a:lnTo>
                <a:lnTo>
                  <a:pt x="875675" y="1563688"/>
                </a:lnTo>
                <a:lnTo>
                  <a:pt x="872180" y="1563390"/>
                </a:lnTo>
                <a:lnTo>
                  <a:pt x="869003" y="1563093"/>
                </a:lnTo>
                <a:lnTo>
                  <a:pt x="866144" y="1562200"/>
                </a:lnTo>
                <a:lnTo>
                  <a:pt x="863603" y="1561307"/>
                </a:lnTo>
                <a:lnTo>
                  <a:pt x="861696" y="1560116"/>
                </a:lnTo>
                <a:lnTo>
                  <a:pt x="860108" y="1558926"/>
                </a:lnTo>
                <a:lnTo>
                  <a:pt x="859155" y="1557140"/>
                </a:lnTo>
                <a:lnTo>
                  <a:pt x="858837" y="1555651"/>
                </a:lnTo>
                <a:lnTo>
                  <a:pt x="858837" y="1552079"/>
                </a:lnTo>
                <a:lnTo>
                  <a:pt x="859155" y="1550591"/>
                </a:lnTo>
                <a:lnTo>
                  <a:pt x="860108" y="1549103"/>
                </a:lnTo>
                <a:lnTo>
                  <a:pt x="861696" y="1547912"/>
                </a:lnTo>
                <a:lnTo>
                  <a:pt x="863603" y="1546722"/>
                </a:lnTo>
                <a:lnTo>
                  <a:pt x="866144" y="1545829"/>
                </a:lnTo>
                <a:lnTo>
                  <a:pt x="869003" y="1545233"/>
                </a:lnTo>
                <a:lnTo>
                  <a:pt x="872180" y="1544638"/>
                </a:lnTo>
                <a:close/>
                <a:moveTo>
                  <a:pt x="1255848" y="1415770"/>
                </a:moveTo>
                <a:lnTo>
                  <a:pt x="1252677" y="1416407"/>
                </a:lnTo>
                <a:lnTo>
                  <a:pt x="1249823" y="1417361"/>
                </a:lnTo>
                <a:lnTo>
                  <a:pt x="1247286" y="1419271"/>
                </a:lnTo>
                <a:lnTo>
                  <a:pt x="1245383" y="1420862"/>
                </a:lnTo>
                <a:lnTo>
                  <a:pt x="1243797" y="1422771"/>
                </a:lnTo>
                <a:lnTo>
                  <a:pt x="1242529" y="1424680"/>
                </a:lnTo>
                <a:lnTo>
                  <a:pt x="1242212" y="1426908"/>
                </a:lnTo>
                <a:lnTo>
                  <a:pt x="1235235" y="1522691"/>
                </a:lnTo>
                <a:lnTo>
                  <a:pt x="1235235" y="1525237"/>
                </a:lnTo>
                <a:lnTo>
                  <a:pt x="1236186" y="1527146"/>
                </a:lnTo>
                <a:lnTo>
                  <a:pt x="1237772" y="1529056"/>
                </a:lnTo>
                <a:lnTo>
                  <a:pt x="1239675" y="1530647"/>
                </a:lnTo>
                <a:lnTo>
                  <a:pt x="1242212" y="1532238"/>
                </a:lnTo>
                <a:lnTo>
                  <a:pt x="1245066" y="1533193"/>
                </a:lnTo>
                <a:lnTo>
                  <a:pt x="1247920" y="1533829"/>
                </a:lnTo>
                <a:lnTo>
                  <a:pt x="1251408" y="1534147"/>
                </a:lnTo>
                <a:lnTo>
                  <a:pt x="1488299" y="1535738"/>
                </a:lnTo>
                <a:lnTo>
                  <a:pt x="1491787" y="1535738"/>
                </a:lnTo>
                <a:lnTo>
                  <a:pt x="1494641" y="1535102"/>
                </a:lnTo>
                <a:lnTo>
                  <a:pt x="1497813" y="1533829"/>
                </a:lnTo>
                <a:lnTo>
                  <a:pt x="1500032" y="1532556"/>
                </a:lnTo>
                <a:lnTo>
                  <a:pt x="1502252" y="1530965"/>
                </a:lnTo>
                <a:lnTo>
                  <a:pt x="1503521" y="1529056"/>
                </a:lnTo>
                <a:lnTo>
                  <a:pt x="1504472" y="1526828"/>
                </a:lnTo>
                <a:lnTo>
                  <a:pt x="1504789" y="1524601"/>
                </a:lnTo>
                <a:lnTo>
                  <a:pt x="1499715" y="1428181"/>
                </a:lnTo>
                <a:lnTo>
                  <a:pt x="1499398" y="1425953"/>
                </a:lnTo>
                <a:lnTo>
                  <a:pt x="1498130" y="1424044"/>
                </a:lnTo>
                <a:lnTo>
                  <a:pt x="1496227" y="1422134"/>
                </a:lnTo>
                <a:lnTo>
                  <a:pt x="1494324" y="1420543"/>
                </a:lnTo>
                <a:lnTo>
                  <a:pt x="1491787" y="1418952"/>
                </a:lnTo>
                <a:lnTo>
                  <a:pt x="1489250" y="1417679"/>
                </a:lnTo>
                <a:lnTo>
                  <a:pt x="1486396" y="1417043"/>
                </a:lnTo>
                <a:lnTo>
                  <a:pt x="1483225" y="1416725"/>
                </a:lnTo>
                <a:lnTo>
                  <a:pt x="1259019" y="1415770"/>
                </a:lnTo>
                <a:lnTo>
                  <a:pt x="1255848" y="1415770"/>
                </a:lnTo>
                <a:close/>
                <a:moveTo>
                  <a:pt x="1699820" y="1377902"/>
                </a:moveTo>
                <a:lnTo>
                  <a:pt x="1703942" y="1405269"/>
                </a:lnTo>
                <a:lnTo>
                  <a:pt x="1750876" y="1405587"/>
                </a:lnTo>
                <a:lnTo>
                  <a:pt x="1746437" y="1378220"/>
                </a:lnTo>
                <a:lnTo>
                  <a:pt x="1699820" y="1377902"/>
                </a:lnTo>
                <a:close/>
                <a:moveTo>
                  <a:pt x="1636078" y="1377902"/>
                </a:moveTo>
                <a:lnTo>
                  <a:pt x="1639249" y="1404951"/>
                </a:lnTo>
                <a:lnTo>
                  <a:pt x="1686183" y="1405269"/>
                </a:lnTo>
                <a:lnTo>
                  <a:pt x="1682378" y="1377902"/>
                </a:lnTo>
                <a:lnTo>
                  <a:pt x="1636078" y="1377902"/>
                </a:lnTo>
                <a:close/>
                <a:moveTo>
                  <a:pt x="1572019" y="1377584"/>
                </a:moveTo>
                <a:lnTo>
                  <a:pt x="1574239" y="1404633"/>
                </a:lnTo>
                <a:lnTo>
                  <a:pt x="1621490" y="1404951"/>
                </a:lnTo>
                <a:lnTo>
                  <a:pt x="1618636" y="1377584"/>
                </a:lnTo>
                <a:lnTo>
                  <a:pt x="1572019" y="1377584"/>
                </a:lnTo>
                <a:close/>
                <a:moveTo>
                  <a:pt x="1507960" y="1377266"/>
                </a:moveTo>
                <a:lnTo>
                  <a:pt x="1509546" y="1404314"/>
                </a:lnTo>
                <a:lnTo>
                  <a:pt x="1556797" y="1404633"/>
                </a:lnTo>
                <a:lnTo>
                  <a:pt x="1554577" y="1377266"/>
                </a:lnTo>
                <a:lnTo>
                  <a:pt x="1507960" y="1377266"/>
                </a:lnTo>
                <a:close/>
                <a:moveTo>
                  <a:pt x="1443902" y="1376948"/>
                </a:moveTo>
                <a:lnTo>
                  <a:pt x="1444853" y="1403996"/>
                </a:lnTo>
                <a:lnTo>
                  <a:pt x="1491787" y="1403996"/>
                </a:lnTo>
                <a:lnTo>
                  <a:pt x="1490519" y="1377266"/>
                </a:lnTo>
                <a:lnTo>
                  <a:pt x="1443902" y="1376948"/>
                </a:lnTo>
                <a:close/>
                <a:moveTo>
                  <a:pt x="1380160" y="1376629"/>
                </a:moveTo>
                <a:lnTo>
                  <a:pt x="1379843" y="1403678"/>
                </a:lnTo>
                <a:lnTo>
                  <a:pt x="1426777" y="1403996"/>
                </a:lnTo>
                <a:lnTo>
                  <a:pt x="1426460" y="1376948"/>
                </a:lnTo>
                <a:lnTo>
                  <a:pt x="1380160" y="1376629"/>
                </a:lnTo>
                <a:close/>
                <a:moveTo>
                  <a:pt x="1316101" y="1376311"/>
                </a:moveTo>
                <a:lnTo>
                  <a:pt x="1315150" y="1403360"/>
                </a:lnTo>
                <a:lnTo>
                  <a:pt x="1362401" y="1403360"/>
                </a:lnTo>
                <a:lnTo>
                  <a:pt x="1362718" y="1376629"/>
                </a:lnTo>
                <a:lnTo>
                  <a:pt x="1316101" y="1376311"/>
                </a:lnTo>
                <a:close/>
                <a:moveTo>
                  <a:pt x="1252043" y="1375993"/>
                </a:moveTo>
                <a:lnTo>
                  <a:pt x="1250140" y="1403041"/>
                </a:lnTo>
                <a:lnTo>
                  <a:pt x="1297391" y="1403041"/>
                </a:lnTo>
                <a:lnTo>
                  <a:pt x="1298660" y="1376311"/>
                </a:lnTo>
                <a:lnTo>
                  <a:pt x="1252043" y="1375993"/>
                </a:lnTo>
                <a:close/>
                <a:moveTo>
                  <a:pt x="1188301" y="1375675"/>
                </a:moveTo>
                <a:lnTo>
                  <a:pt x="1185764" y="1402723"/>
                </a:lnTo>
                <a:lnTo>
                  <a:pt x="1232698" y="1402723"/>
                </a:lnTo>
                <a:lnTo>
                  <a:pt x="1234601" y="1375993"/>
                </a:lnTo>
                <a:lnTo>
                  <a:pt x="1188301" y="1375675"/>
                </a:lnTo>
                <a:close/>
                <a:moveTo>
                  <a:pt x="1124242" y="1375356"/>
                </a:moveTo>
                <a:lnTo>
                  <a:pt x="1120754" y="1402405"/>
                </a:lnTo>
                <a:lnTo>
                  <a:pt x="1167688" y="1402405"/>
                </a:lnTo>
                <a:lnTo>
                  <a:pt x="1170859" y="1375675"/>
                </a:lnTo>
                <a:lnTo>
                  <a:pt x="1124242" y="1375356"/>
                </a:lnTo>
                <a:close/>
                <a:moveTo>
                  <a:pt x="1060183" y="1375038"/>
                </a:moveTo>
                <a:lnTo>
                  <a:pt x="1056061" y="1402087"/>
                </a:lnTo>
                <a:lnTo>
                  <a:pt x="1102995" y="1402087"/>
                </a:lnTo>
                <a:lnTo>
                  <a:pt x="1106800" y="1375356"/>
                </a:lnTo>
                <a:lnTo>
                  <a:pt x="1060183" y="1375038"/>
                </a:lnTo>
                <a:close/>
                <a:moveTo>
                  <a:pt x="996442" y="1374720"/>
                </a:moveTo>
                <a:lnTo>
                  <a:pt x="991051" y="1401769"/>
                </a:lnTo>
                <a:lnTo>
                  <a:pt x="1038302" y="1401769"/>
                </a:lnTo>
                <a:lnTo>
                  <a:pt x="1042742" y="1375038"/>
                </a:lnTo>
                <a:lnTo>
                  <a:pt x="996442" y="1374720"/>
                </a:lnTo>
                <a:close/>
                <a:moveTo>
                  <a:pt x="394079" y="1340803"/>
                </a:moveTo>
                <a:lnTo>
                  <a:pt x="364253" y="1348105"/>
                </a:lnTo>
                <a:lnTo>
                  <a:pt x="354734" y="1351280"/>
                </a:lnTo>
                <a:lnTo>
                  <a:pt x="367743" y="1359853"/>
                </a:lnTo>
                <a:lnTo>
                  <a:pt x="380752" y="1368743"/>
                </a:lnTo>
                <a:lnTo>
                  <a:pt x="393761" y="1376998"/>
                </a:lnTo>
                <a:lnTo>
                  <a:pt x="407088" y="1385571"/>
                </a:lnTo>
                <a:lnTo>
                  <a:pt x="420414" y="1393191"/>
                </a:lnTo>
                <a:lnTo>
                  <a:pt x="434375" y="1400493"/>
                </a:lnTo>
                <a:lnTo>
                  <a:pt x="448336" y="1408113"/>
                </a:lnTo>
                <a:lnTo>
                  <a:pt x="462297" y="1415098"/>
                </a:lnTo>
                <a:lnTo>
                  <a:pt x="453095" y="1406526"/>
                </a:lnTo>
                <a:lnTo>
                  <a:pt x="444528" y="1397636"/>
                </a:lnTo>
                <a:lnTo>
                  <a:pt x="435644" y="1389063"/>
                </a:lnTo>
                <a:lnTo>
                  <a:pt x="427077" y="1379538"/>
                </a:lnTo>
                <a:lnTo>
                  <a:pt x="418510" y="1370331"/>
                </a:lnTo>
                <a:lnTo>
                  <a:pt x="410261" y="1360488"/>
                </a:lnTo>
                <a:lnTo>
                  <a:pt x="402011" y="1350963"/>
                </a:lnTo>
                <a:lnTo>
                  <a:pt x="394079" y="1340803"/>
                </a:lnTo>
                <a:close/>
                <a:moveTo>
                  <a:pt x="1694111" y="1340353"/>
                </a:moveTo>
                <a:lnTo>
                  <a:pt x="1698234" y="1367401"/>
                </a:lnTo>
                <a:lnTo>
                  <a:pt x="1744534" y="1367719"/>
                </a:lnTo>
                <a:lnTo>
                  <a:pt x="1739777" y="1340671"/>
                </a:lnTo>
                <a:lnTo>
                  <a:pt x="1694111" y="1340353"/>
                </a:lnTo>
                <a:close/>
                <a:moveTo>
                  <a:pt x="1631321" y="1340034"/>
                </a:moveTo>
                <a:lnTo>
                  <a:pt x="1634809" y="1367083"/>
                </a:lnTo>
                <a:lnTo>
                  <a:pt x="1680792" y="1367401"/>
                </a:lnTo>
                <a:lnTo>
                  <a:pt x="1676987" y="1340353"/>
                </a:lnTo>
                <a:lnTo>
                  <a:pt x="1631321" y="1340034"/>
                </a:lnTo>
                <a:close/>
                <a:moveTo>
                  <a:pt x="1568531" y="1339716"/>
                </a:moveTo>
                <a:lnTo>
                  <a:pt x="1571068" y="1366765"/>
                </a:lnTo>
                <a:lnTo>
                  <a:pt x="1617051" y="1367083"/>
                </a:lnTo>
                <a:lnTo>
                  <a:pt x="1614196" y="1340034"/>
                </a:lnTo>
                <a:lnTo>
                  <a:pt x="1568531" y="1339716"/>
                </a:lnTo>
                <a:close/>
                <a:moveTo>
                  <a:pt x="1505741" y="1339716"/>
                </a:moveTo>
                <a:lnTo>
                  <a:pt x="1507326" y="1366765"/>
                </a:lnTo>
                <a:lnTo>
                  <a:pt x="1553626" y="1366765"/>
                </a:lnTo>
                <a:lnTo>
                  <a:pt x="1551406" y="1339716"/>
                </a:lnTo>
                <a:lnTo>
                  <a:pt x="1505741" y="1339716"/>
                </a:lnTo>
                <a:close/>
                <a:moveTo>
                  <a:pt x="1442950" y="1339398"/>
                </a:moveTo>
                <a:lnTo>
                  <a:pt x="1443585" y="1366128"/>
                </a:lnTo>
                <a:lnTo>
                  <a:pt x="1489884" y="1366128"/>
                </a:lnTo>
                <a:lnTo>
                  <a:pt x="1488616" y="1339398"/>
                </a:lnTo>
                <a:lnTo>
                  <a:pt x="1442950" y="1339398"/>
                </a:lnTo>
                <a:close/>
                <a:moveTo>
                  <a:pt x="1380160" y="1339080"/>
                </a:moveTo>
                <a:lnTo>
                  <a:pt x="1380160" y="1365810"/>
                </a:lnTo>
                <a:lnTo>
                  <a:pt x="1426143" y="1365810"/>
                </a:lnTo>
                <a:lnTo>
                  <a:pt x="1425826" y="1339398"/>
                </a:lnTo>
                <a:lnTo>
                  <a:pt x="1380160" y="1339080"/>
                </a:lnTo>
                <a:close/>
                <a:moveTo>
                  <a:pt x="1317370" y="1338761"/>
                </a:moveTo>
                <a:lnTo>
                  <a:pt x="1316418" y="1365492"/>
                </a:lnTo>
                <a:lnTo>
                  <a:pt x="1362718" y="1365492"/>
                </a:lnTo>
                <a:lnTo>
                  <a:pt x="1363035" y="1339080"/>
                </a:lnTo>
                <a:lnTo>
                  <a:pt x="1317370" y="1338761"/>
                </a:lnTo>
                <a:close/>
                <a:moveTo>
                  <a:pt x="1254897" y="1338443"/>
                </a:moveTo>
                <a:lnTo>
                  <a:pt x="1252677" y="1365174"/>
                </a:lnTo>
                <a:lnTo>
                  <a:pt x="1298977" y="1365492"/>
                </a:lnTo>
                <a:lnTo>
                  <a:pt x="1300245" y="1338761"/>
                </a:lnTo>
                <a:lnTo>
                  <a:pt x="1254897" y="1338443"/>
                </a:lnTo>
                <a:close/>
                <a:moveTo>
                  <a:pt x="1192106" y="1338443"/>
                </a:moveTo>
                <a:lnTo>
                  <a:pt x="1189252" y="1364855"/>
                </a:lnTo>
                <a:lnTo>
                  <a:pt x="1235235" y="1365174"/>
                </a:lnTo>
                <a:lnTo>
                  <a:pt x="1237772" y="1338443"/>
                </a:lnTo>
                <a:lnTo>
                  <a:pt x="1192106" y="1338443"/>
                </a:lnTo>
                <a:close/>
                <a:moveTo>
                  <a:pt x="1128999" y="1338125"/>
                </a:moveTo>
                <a:lnTo>
                  <a:pt x="1125511" y="1364537"/>
                </a:lnTo>
                <a:lnTo>
                  <a:pt x="1172128" y="1364855"/>
                </a:lnTo>
                <a:lnTo>
                  <a:pt x="1174665" y="1338125"/>
                </a:lnTo>
                <a:lnTo>
                  <a:pt x="1128999" y="1338125"/>
                </a:lnTo>
                <a:close/>
                <a:moveTo>
                  <a:pt x="1066526" y="1337807"/>
                </a:moveTo>
                <a:lnTo>
                  <a:pt x="1061769" y="1364219"/>
                </a:lnTo>
                <a:lnTo>
                  <a:pt x="1108386" y="1364537"/>
                </a:lnTo>
                <a:lnTo>
                  <a:pt x="1111874" y="1338125"/>
                </a:lnTo>
                <a:lnTo>
                  <a:pt x="1066526" y="1337807"/>
                </a:lnTo>
                <a:close/>
                <a:moveTo>
                  <a:pt x="1003419" y="1337489"/>
                </a:moveTo>
                <a:lnTo>
                  <a:pt x="998345" y="1363901"/>
                </a:lnTo>
                <a:lnTo>
                  <a:pt x="1044644" y="1364219"/>
                </a:lnTo>
                <a:lnTo>
                  <a:pt x="1049401" y="1337807"/>
                </a:lnTo>
                <a:lnTo>
                  <a:pt x="1003419" y="1337489"/>
                </a:lnTo>
                <a:close/>
                <a:moveTo>
                  <a:pt x="538764" y="1314450"/>
                </a:moveTo>
                <a:lnTo>
                  <a:pt x="518458" y="1317308"/>
                </a:lnTo>
                <a:lnTo>
                  <a:pt x="498468" y="1320165"/>
                </a:lnTo>
                <a:lnTo>
                  <a:pt x="478479" y="1323340"/>
                </a:lnTo>
                <a:lnTo>
                  <a:pt x="458807" y="1326833"/>
                </a:lnTo>
                <a:lnTo>
                  <a:pt x="467691" y="1336675"/>
                </a:lnTo>
                <a:lnTo>
                  <a:pt x="476258" y="1346200"/>
                </a:lnTo>
                <a:lnTo>
                  <a:pt x="485142" y="1355408"/>
                </a:lnTo>
                <a:lnTo>
                  <a:pt x="494343" y="1364298"/>
                </a:lnTo>
                <a:lnTo>
                  <a:pt x="503228" y="1372871"/>
                </a:lnTo>
                <a:lnTo>
                  <a:pt x="512746" y="1381126"/>
                </a:lnTo>
                <a:lnTo>
                  <a:pt x="521948" y="1389381"/>
                </a:lnTo>
                <a:lnTo>
                  <a:pt x="531784" y="1397001"/>
                </a:lnTo>
                <a:lnTo>
                  <a:pt x="540986" y="1404621"/>
                </a:lnTo>
                <a:lnTo>
                  <a:pt x="551139" y="1411606"/>
                </a:lnTo>
                <a:lnTo>
                  <a:pt x="560658" y="1418273"/>
                </a:lnTo>
                <a:lnTo>
                  <a:pt x="570811" y="1424941"/>
                </a:lnTo>
                <a:lnTo>
                  <a:pt x="580965" y="1430973"/>
                </a:lnTo>
                <a:lnTo>
                  <a:pt x="591118" y="1437323"/>
                </a:lnTo>
                <a:lnTo>
                  <a:pt x="601589" y="1442721"/>
                </a:lnTo>
                <a:lnTo>
                  <a:pt x="611742" y="1447801"/>
                </a:lnTo>
                <a:lnTo>
                  <a:pt x="601589" y="1433831"/>
                </a:lnTo>
                <a:lnTo>
                  <a:pt x="591753" y="1419226"/>
                </a:lnTo>
                <a:lnTo>
                  <a:pt x="582234" y="1403351"/>
                </a:lnTo>
                <a:lnTo>
                  <a:pt x="573032" y="1387158"/>
                </a:lnTo>
                <a:lnTo>
                  <a:pt x="564148" y="1370013"/>
                </a:lnTo>
                <a:lnTo>
                  <a:pt x="555264" y="1352233"/>
                </a:lnTo>
                <a:lnTo>
                  <a:pt x="547014" y="1333500"/>
                </a:lnTo>
                <a:lnTo>
                  <a:pt x="538764" y="1314450"/>
                </a:lnTo>
                <a:close/>
                <a:moveTo>
                  <a:pt x="1688403" y="1302485"/>
                </a:moveTo>
                <a:lnTo>
                  <a:pt x="1692526" y="1329215"/>
                </a:lnTo>
                <a:lnTo>
                  <a:pt x="1737557" y="1329533"/>
                </a:lnTo>
                <a:lnTo>
                  <a:pt x="1733117" y="1302803"/>
                </a:lnTo>
                <a:lnTo>
                  <a:pt x="1688403" y="1302485"/>
                </a:lnTo>
                <a:close/>
                <a:moveTo>
                  <a:pt x="1626881" y="1302166"/>
                </a:moveTo>
                <a:lnTo>
                  <a:pt x="1630053" y="1329215"/>
                </a:lnTo>
                <a:lnTo>
                  <a:pt x="1675401" y="1329215"/>
                </a:lnTo>
                <a:lnTo>
                  <a:pt x="1671596" y="1302485"/>
                </a:lnTo>
                <a:lnTo>
                  <a:pt x="1626881" y="1302166"/>
                </a:lnTo>
                <a:close/>
                <a:moveTo>
                  <a:pt x="1565042" y="1302166"/>
                </a:moveTo>
                <a:lnTo>
                  <a:pt x="1567579" y="1328897"/>
                </a:lnTo>
                <a:lnTo>
                  <a:pt x="1612928" y="1329215"/>
                </a:lnTo>
                <a:lnTo>
                  <a:pt x="1610074" y="1302166"/>
                </a:lnTo>
                <a:lnTo>
                  <a:pt x="1565042" y="1302166"/>
                </a:lnTo>
                <a:close/>
                <a:moveTo>
                  <a:pt x="1503521" y="1301848"/>
                </a:moveTo>
                <a:lnTo>
                  <a:pt x="1505106" y="1328578"/>
                </a:lnTo>
                <a:lnTo>
                  <a:pt x="1550772" y="1328897"/>
                </a:lnTo>
                <a:lnTo>
                  <a:pt x="1548552" y="1302166"/>
                </a:lnTo>
                <a:lnTo>
                  <a:pt x="1503521" y="1301848"/>
                </a:lnTo>
                <a:close/>
                <a:moveTo>
                  <a:pt x="1441999" y="1301848"/>
                </a:moveTo>
                <a:lnTo>
                  <a:pt x="1442633" y="1328260"/>
                </a:lnTo>
                <a:lnTo>
                  <a:pt x="1487982" y="1328578"/>
                </a:lnTo>
                <a:lnTo>
                  <a:pt x="1486713" y="1301848"/>
                </a:lnTo>
                <a:lnTo>
                  <a:pt x="1441999" y="1301848"/>
                </a:lnTo>
                <a:close/>
                <a:moveTo>
                  <a:pt x="1380477" y="1301530"/>
                </a:moveTo>
                <a:lnTo>
                  <a:pt x="1380477" y="1328260"/>
                </a:lnTo>
                <a:lnTo>
                  <a:pt x="1425509" y="1328260"/>
                </a:lnTo>
                <a:lnTo>
                  <a:pt x="1425191" y="1301530"/>
                </a:lnTo>
                <a:lnTo>
                  <a:pt x="1380477" y="1301530"/>
                </a:lnTo>
                <a:close/>
                <a:moveTo>
                  <a:pt x="1318638" y="1301212"/>
                </a:moveTo>
                <a:lnTo>
                  <a:pt x="1317687" y="1327942"/>
                </a:lnTo>
                <a:lnTo>
                  <a:pt x="1363353" y="1328260"/>
                </a:lnTo>
                <a:lnTo>
                  <a:pt x="1363670" y="1301530"/>
                </a:lnTo>
                <a:lnTo>
                  <a:pt x="1318638" y="1301212"/>
                </a:lnTo>
                <a:close/>
                <a:moveTo>
                  <a:pt x="1257434" y="1301212"/>
                </a:moveTo>
                <a:lnTo>
                  <a:pt x="1255531" y="1327624"/>
                </a:lnTo>
                <a:lnTo>
                  <a:pt x="1300879" y="1327942"/>
                </a:lnTo>
                <a:lnTo>
                  <a:pt x="1301831" y="1301212"/>
                </a:lnTo>
                <a:lnTo>
                  <a:pt x="1257434" y="1301212"/>
                </a:lnTo>
                <a:close/>
                <a:moveTo>
                  <a:pt x="1195595" y="1300894"/>
                </a:moveTo>
                <a:lnTo>
                  <a:pt x="1193058" y="1327306"/>
                </a:lnTo>
                <a:lnTo>
                  <a:pt x="1238406" y="1327624"/>
                </a:lnTo>
                <a:lnTo>
                  <a:pt x="1240626" y="1300894"/>
                </a:lnTo>
                <a:lnTo>
                  <a:pt x="1195595" y="1300894"/>
                </a:lnTo>
                <a:close/>
                <a:moveTo>
                  <a:pt x="1134073" y="1300575"/>
                </a:moveTo>
                <a:lnTo>
                  <a:pt x="1130268" y="1327306"/>
                </a:lnTo>
                <a:lnTo>
                  <a:pt x="1175933" y="1327306"/>
                </a:lnTo>
                <a:lnTo>
                  <a:pt x="1178787" y="1300894"/>
                </a:lnTo>
                <a:lnTo>
                  <a:pt x="1134073" y="1300575"/>
                </a:lnTo>
                <a:close/>
                <a:moveTo>
                  <a:pt x="1072551" y="1300575"/>
                </a:moveTo>
                <a:lnTo>
                  <a:pt x="1068112" y="1326987"/>
                </a:lnTo>
                <a:lnTo>
                  <a:pt x="1113460" y="1326987"/>
                </a:lnTo>
                <a:lnTo>
                  <a:pt x="1117266" y="1300575"/>
                </a:lnTo>
                <a:lnTo>
                  <a:pt x="1072551" y="1300575"/>
                </a:lnTo>
                <a:close/>
                <a:moveTo>
                  <a:pt x="1010712" y="1300257"/>
                </a:moveTo>
                <a:lnTo>
                  <a:pt x="1005638" y="1326669"/>
                </a:lnTo>
                <a:lnTo>
                  <a:pt x="1050987" y="1326987"/>
                </a:lnTo>
                <a:lnTo>
                  <a:pt x="1055744" y="1300575"/>
                </a:lnTo>
                <a:lnTo>
                  <a:pt x="1010712" y="1300257"/>
                </a:lnTo>
                <a:close/>
                <a:moveTo>
                  <a:pt x="742467" y="1299528"/>
                </a:moveTo>
                <a:lnTo>
                  <a:pt x="705978" y="1300480"/>
                </a:lnTo>
                <a:lnTo>
                  <a:pt x="670124" y="1302068"/>
                </a:lnTo>
                <a:lnTo>
                  <a:pt x="634587" y="1304290"/>
                </a:lnTo>
                <a:lnTo>
                  <a:pt x="600002" y="1307148"/>
                </a:lnTo>
                <a:lnTo>
                  <a:pt x="608886" y="1327150"/>
                </a:lnTo>
                <a:lnTo>
                  <a:pt x="618088" y="1346518"/>
                </a:lnTo>
                <a:lnTo>
                  <a:pt x="627607" y="1364298"/>
                </a:lnTo>
                <a:lnTo>
                  <a:pt x="632683" y="1373188"/>
                </a:lnTo>
                <a:lnTo>
                  <a:pt x="637760" y="1381126"/>
                </a:lnTo>
                <a:lnTo>
                  <a:pt x="642519" y="1389381"/>
                </a:lnTo>
                <a:lnTo>
                  <a:pt x="647596" y="1397001"/>
                </a:lnTo>
                <a:lnTo>
                  <a:pt x="652673" y="1404621"/>
                </a:lnTo>
                <a:lnTo>
                  <a:pt x="657750" y="1411288"/>
                </a:lnTo>
                <a:lnTo>
                  <a:pt x="662826" y="1417956"/>
                </a:lnTo>
                <a:lnTo>
                  <a:pt x="668220" y="1424623"/>
                </a:lnTo>
                <a:lnTo>
                  <a:pt x="673614" y="1430656"/>
                </a:lnTo>
                <a:lnTo>
                  <a:pt x="678691" y="1436688"/>
                </a:lnTo>
                <a:lnTo>
                  <a:pt x="686941" y="1444626"/>
                </a:lnTo>
                <a:lnTo>
                  <a:pt x="694873" y="1451928"/>
                </a:lnTo>
                <a:lnTo>
                  <a:pt x="703123" y="1458913"/>
                </a:lnTo>
                <a:lnTo>
                  <a:pt x="711055" y="1464628"/>
                </a:lnTo>
                <a:lnTo>
                  <a:pt x="718987" y="1469708"/>
                </a:lnTo>
                <a:lnTo>
                  <a:pt x="726920" y="1474153"/>
                </a:lnTo>
                <a:lnTo>
                  <a:pt x="734535" y="1477963"/>
                </a:lnTo>
                <a:lnTo>
                  <a:pt x="742467" y="1480821"/>
                </a:lnTo>
                <a:lnTo>
                  <a:pt x="742467" y="1299528"/>
                </a:lnTo>
                <a:close/>
                <a:moveTo>
                  <a:pt x="1682695" y="1264935"/>
                </a:moveTo>
                <a:lnTo>
                  <a:pt x="1686818" y="1291665"/>
                </a:lnTo>
                <a:lnTo>
                  <a:pt x="1731215" y="1291665"/>
                </a:lnTo>
                <a:lnTo>
                  <a:pt x="1726775" y="1264935"/>
                </a:lnTo>
                <a:lnTo>
                  <a:pt x="1682695" y="1264935"/>
                </a:lnTo>
                <a:close/>
                <a:moveTo>
                  <a:pt x="1622442" y="1264617"/>
                </a:moveTo>
                <a:lnTo>
                  <a:pt x="1625613" y="1291347"/>
                </a:lnTo>
                <a:lnTo>
                  <a:pt x="1670327" y="1291665"/>
                </a:lnTo>
                <a:lnTo>
                  <a:pt x="1666205" y="1264617"/>
                </a:lnTo>
                <a:lnTo>
                  <a:pt x="1622442" y="1264617"/>
                </a:lnTo>
                <a:close/>
                <a:moveTo>
                  <a:pt x="1561871" y="1264617"/>
                </a:moveTo>
                <a:lnTo>
                  <a:pt x="1564091" y="1291347"/>
                </a:lnTo>
                <a:lnTo>
                  <a:pt x="1608805" y="1291347"/>
                </a:lnTo>
                <a:lnTo>
                  <a:pt x="1605951" y="1264617"/>
                </a:lnTo>
                <a:lnTo>
                  <a:pt x="1561871" y="1264617"/>
                </a:lnTo>
                <a:close/>
                <a:moveTo>
                  <a:pt x="1501618" y="1264298"/>
                </a:moveTo>
                <a:lnTo>
                  <a:pt x="1502886" y="1291029"/>
                </a:lnTo>
                <a:lnTo>
                  <a:pt x="1547284" y="1291029"/>
                </a:lnTo>
                <a:lnTo>
                  <a:pt x="1545381" y="1264298"/>
                </a:lnTo>
                <a:lnTo>
                  <a:pt x="1501618" y="1264298"/>
                </a:lnTo>
                <a:close/>
                <a:moveTo>
                  <a:pt x="1441048" y="1263980"/>
                </a:moveTo>
                <a:lnTo>
                  <a:pt x="1441682" y="1290711"/>
                </a:lnTo>
                <a:lnTo>
                  <a:pt x="1486396" y="1291029"/>
                </a:lnTo>
                <a:lnTo>
                  <a:pt x="1485128" y="1264298"/>
                </a:lnTo>
                <a:lnTo>
                  <a:pt x="1441048" y="1263980"/>
                </a:lnTo>
                <a:close/>
                <a:moveTo>
                  <a:pt x="1380794" y="1263980"/>
                </a:moveTo>
                <a:lnTo>
                  <a:pt x="1380477" y="1290711"/>
                </a:lnTo>
                <a:lnTo>
                  <a:pt x="1424874" y="1290711"/>
                </a:lnTo>
                <a:lnTo>
                  <a:pt x="1424557" y="1263980"/>
                </a:lnTo>
                <a:lnTo>
                  <a:pt x="1380794" y="1263980"/>
                </a:lnTo>
                <a:close/>
                <a:moveTo>
                  <a:pt x="1320224" y="1263662"/>
                </a:moveTo>
                <a:lnTo>
                  <a:pt x="1319273" y="1290392"/>
                </a:lnTo>
                <a:lnTo>
                  <a:pt x="1363670" y="1290711"/>
                </a:lnTo>
                <a:lnTo>
                  <a:pt x="1363987" y="1263980"/>
                </a:lnTo>
                <a:lnTo>
                  <a:pt x="1320224" y="1263662"/>
                </a:lnTo>
                <a:close/>
                <a:moveTo>
                  <a:pt x="1259654" y="1263662"/>
                </a:moveTo>
                <a:lnTo>
                  <a:pt x="1258068" y="1290392"/>
                </a:lnTo>
                <a:lnTo>
                  <a:pt x="1302465" y="1290392"/>
                </a:lnTo>
                <a:lnTo>
                  <a:pt x="1303416" y="1263662"/>
                </a:lnTo>
                <a:lnTo>
                  <a:pt x="1259654" y="1263662"/>
                </a:lnTo>
                <a:close/>
                <a:moveTo>
                  <a:pt x="1199083" y="1263344"/>
                </a:moveTo>
                <a:lnTo>
                  <a:pt x="1196546" y="1290074"/>
                </a:lnTo>
                <a:lnTo>
                  <a:pt x="1241260" y="1290392"/>
                </a:lnTo>
                <a:lnTo>
                  <a:pt x="1243163" y="1263662"/>
                </a:lnTo>
                <a:lnTo>
                  <a:pt x="1199083" y="1263344"/>
                </a:lnTo>
                <a:close/>
                <a:moveTo>
                  <a:pt x="1138830" y="1263344"/>
                </a:moveTo>
                <a:lnTo>
                  <a:pt x="1135659" y="1289756"/>
                </a:lnTo>
                <a:lnTo>
                  <a:pt x="1180056" y="1290074"/>
                </a:lnTo>
                <a:lnTo>
                  <a:pt x="1182593" y="1263344"/>
                </a:lnTo>
                <a:lnTo>
                  <a:pt x="1138830" y="1263344"/>
                </a:lnTo>
                <a:close/>
                <a:moveTo>
                  <a:pt x="1078259" y="1263026"/>
                </a:moveTo>
                <a:lnTo>
                  <a:pt x="1074137" y="1289756"/>
                </a:lnTo>
                <a:lnTo>
                  <a:pt x="1118851" y="1289756"/>
                </a:lnTo>
                <a:lnTo>
                  <a:pt x="1122339" y="1263344"/>
                </a:lnTo>
                <a:lnTo>
                  <a:pt x="1078259" y="1263026"/>
                </a:lnTo>
                <a:close/>
                <a:moveTo>
                  <a:pt x="1018006" y="1263026"/>
                </a:moveTo>
                <a:lnTo>
                  <a:pt x="1012615" y="1289438"/>
                </a:lnTo>
                <a:lnTo>
                  <a:pt x="1057329" y="1289756"/>
                </a:lnTo>
                <a:lnTo>
                  <a:pt x="1061769" y="1263026"/>
                </a:lnTo>
                <a:lnTo>
                  <a:pt x="1018006" y="1263026"/>
                </a:lnTo>
                <a:close/>
                <a:moveTo>
                  <a:pt x="1676987" y="1227067"/>
                </a:moveTo>
                <a:lnTo>
                  <a:pt x="1681109" y="1253797"/>
                </a:lnTo>
                <a:lnTo>
                  <a:pt x="1724872" y="1254115"/>
                </a:lnTo>
                <a:lnTo>
                  <a:pt x="1719798" y="1227067"/>
                </a:lnTo>
                <a:lnTo>
                  <a:pt x="1676987" y="1227067"/>
                </a:lnTo>
                <a:close/>
                <a:moveTo>
                  <a:pt x="1618002" y="1227067"/>
                </a:moveTo>
                <a:lnTo>
                  <a:pt x="1621173" y="1253797"/>
                </a:lnTo>
                <a:lnTo>
                  <a:pt x="1664619" y="1253797"/>
                </a:lnTo>
                <a:lnTo>
                  <a:pt x="1660813" y="1227067"/>
                </a:lnTo>
                <a:lnTo>
                  <a:pt x="1618002" y="1227067"/>
                </a:lnTo>
                <a:close/>
                <a:moveTo>
                  <a:pt x="1558383" y="1226431"/>
                </a:moveTo>
                <a:lnTo>
                  <a:pt x="1560920" y="1253479"/>
                </a:lnTo>
                <a:lnTo>
                  <a:pt x="1604683" y="1253797"/>
                </a:lnTo>
                <a:lnTo>
                  <a:pt x="1601512" y="1226431"/>
                </a:lnTo>
                <a:lnTo>
                  <a:pt x="1558383" y="1226431"/>
                </a:lnTo>
                <a:close/>
                <a:moveTo>
                  <a:pt x="1499398" y="1226431"/>
                </a:moveTo>
                <a:lnTo>
                  <a:pt x="1500984" y="1253479"/>
                </a:lnTo>
                <a:lnTo>
                  <a:pt x="1544430" y="1253479"/>
                </a:lnTo>
                <a:lnTo>
                  <a:pt x="1542210" y="1226431"/>
                </a:lnTo>
                <a:lnTo>
                  <a:pt x="1499398" y="1226431"/>
                </a:lnTo>
                <a:close/>
                <a:moveTo>
                  <a:pt x="1439779" y="1226112"/>
                </a:moveTo>
                <a:lnTo>
                  <a:pt x="1440730" y="1253161"/>
                </a:lnTo>
                <a:lnTo>
                  <a:pt x="1484493" y="1253479"/>
                </a:lnTo>
                <a:lnTo>
                  <a:pt x="1483225" y="1226431"/>
                </a:lnTo>
                <a:lnTo>
                  <a:pt x="1439779" y="1226112"/>
                </a:lnTo>
                <a:close/>
                <a:moveTo>
                  <a:pt x="1380794" y="1226112"/>
                </a:moveTo>
                <a:lnTo>
                  <a:pt x="1380794" y="1253161"/>
                </a:lnTo>
                <a:lnTo>
                  <a:pt x="1424240" y="1253161"/>
                </a:lnTo>
                <a:lnTo>
                  <a:pt x="1423606" y="1226112"/>
                </a:lnTo>
                <a:lnTo>
                  <a:pt x="1380794" y="1226112"/>
                </a:lnTo>
                <a:close/>
                <a:moveTo>
                  <a:pt x="1321492" y="1226112"/>
                </a:moveTo>
                <a:lnTo>
                  <a:pt x="1320541" y="1252843"/>
                </a:lnTo>
                <a:lnTo>
                  <a:pt x="1364304" y="1253161"/>
                </a:lnTo>
                <a:lnTo>
                  <a:pt x="1364621" y="1226112"/>
                </a:lnTo>
                <a:lnTo>
                  <a:pt x="1321492" y="1226112"/>
                </a:lnTo>
                <a:close/>
                <a:moveTo>
                  <a:pt x="1262190" y="1225794"/>
                </a:moveTo>
                <a:lnTo>
                  <a:pt x="1260605" y="1252843"/>
                </a:lnTo>
                <a:lnTo>
                  <a:pt x="1304051" y="1252843"/>
                </a:lnTo>
                <a:lnTo>
                  <a:pt x="1305319" y="1225794"/>
                </a:lnTo>
                <a:lnTo>
                  <a:pt x="1262190" y="1225794"/>
                </a:lnTo>
                <a:close/>
                <a:moveTo>
                  <a:pt x="1203206" y="1225794"/>
                </a:moveTo>
                <a:lnTo>
                  <a:pt x="1200352" y="1252524"/>
                </a:lnTo>
                <a:lnTo>
                  <a:pt x="1244115" y="1252843"/>
                </a:lnTo>
                <a:lnTo>
                  <a:pt x="1246017" y="1225794"/>
                </a:lnTo>
                <a:lnTo>
                  <a:pt x="1203206" y="1225794"/>
                </a:lnTo>
                <a:close/>
                <a:moveTo>
                  <a:pt x="1143904" y="1225476"/>
                </a:moveTo>
                <a:lnTo>
                  <a:pt x="1140415" y="1252524"/>
                </a:lnTo>
                <a:lnTo>
                  <a:pt x="1183861" y="1252524"/>
                </a:lnTo>
                <a:lnTo>
                  <a:pt x="1187032" y="1225794"/>
                </a:lnTo>
                <a:lnTo>
                  <a:pt x="1143904" y="1225476"/>
                </a:lnTo>
                <a:close/>
                <a:moveTo>
                  <a:pt x="1084602" y="1225476"/>
                </a:moveTo>
                <a:lnTo>
                  <a:pt x="1080162" y="1252206"/>
                </a:lnTo>
                <a:lnTo>
                  <a:pt x="1123925" y="1252524"/>
                </a:lnTo>
                <a:lnTo>
                  <a:pt x="1127731" y="1225476"/>
                </a:lnTo>
                <a:lnTo>
                  <a:pt x="1084602" y="1225476"/>
                </a:lnTo>
                <a:close/>
                <a:moveTo>
                  <a:pt x="1025300" y="1225476"/>
                </a:moveTo>
                <a:lnTo>
                  <a:pt x="1020226" y="1252206"/>
                </a:lnTo>
                <a:lnTo>
                  <a:pt x="1063672" y="1252206"/>
                </a:lnTo>
                <a:lnTo>
                  <a:pt x="1068429" y="1225476"/>
                </a:lnTo>
                <a:lnTo>
                  <a:pt x="1025300" y="1225476"/>
                </a:lnTo>
                <a:close/>
                <a:moveTo>
                  <a:pt x="1671279" y="1188881"/>
                </a:moveTo>
                <a:lnTo>
                  <a:pt x="1675401" y="1216248"/>
                </a:lnTo>
                <a:lnTo>
                  <a:pt x="1718213" y="1216248"/>
                </a:lnTo>
                <a:lnTo>
                  <a:pt x="1713456" y="1188881"/>
                </a:lnTo>
                <a:lnTo>
                  <a:pt x="1671279" y="1188881"/>
                </a:lnTo>
                <a:close/>
                <a:moveTo>
                  <a:pt x="1613245" y="1188881"/>
                </a:moveTo>
                <a:lnTo>
                  <a:pt x="1616416" y="1215929"/>
                </a:lnTo>
                <a:lnTo>
                  <a:pt x="1659228" y="1216248"/>
                </a:lnTo>
                <a:lnTo>
                  <a:pt x="1655422" y="1188881"/>
                </a:lnTo>
                <a:lnTo>
                  <a:pt x="1613245" y="1188881"/>
                </a:lnTo>
                <a:close/>
                <a:moveTo>
                  <a:pt x="1555212" y="1188881"/>
                </a:moveTo>
                <a:lnTo>
                  <a:pt x="1557432" y="1215929"/>
                </a:lnTo>
                <a:lnTo>
                  <a:pt x="1600560" y="1215929"/>
                </a:lnTo>
                <a:lnTo>
                  <a:pt x="1597389" y="1188881"/>
                </a:lnTo>
                <a:lnTo>
                  <a:pt x="1555212" y="1188881"/>
                </a:lnTo>
                <a:close/>
                <a:moveTo>
                  <a:pt x="1497178" y="1188881"/>
                </a:moveTo>
                <a:lnTo>
                  <a:pt x="1498764" y="1215929"/>
                </a:lnTo>
                <a:lnTo>
                  <a:pt x="1541575" y="1215929"/>
                </a:lnTo>
                <a:lnTo>
                  <a:pt x="1539356" y="1188881"/>
                </a:lnTo>
                <a:lnTo>
                  <a:pt x="1497178" y="1188881"/>
                </a:lnTo>
                <a:close/>
                <a:moveTo>
                  <a:pt x="1438828" y="1188563"/>
                </a:moveTo>
                <a:lnTo>
                  <a:pt x="1439779" y="1215611"/>
                </a:lnTo>
                <a:lnTo>
                  <a:pt x="1482591" y="1215929"/>
                </a:lnTo>
                <a:lnTo>
                  <a:pt x="1481322" y="1188563"/>
                </a:lnTo>
                <a:lnTo>
                  <a:pt x="1438828" y="1188563"/>
                </a:lnTo>
                <a:close/>
                <a:moveTo>
                  <a:pt x="1381111" y="1188563"/>
                </a:moveTo>
                <a:lnTo>
                  <a:pt x="1380794" y="1215611"/>
                </a:lnTo>
                <a:lnTo>
                  <a:pt x="1423606" y="1215611"/>
                </a:lnTo>
                <a:lnTo>
                  <a:pt x="1422972" y="1188563"/>
                </a:lnTo>
                <a:lnTo>
                  <a:pt x="1381111" y="1188563"/>
                </a:lnTo>
                <a:close/>
                <a:moveTo>
                  <a:pt x="1322761" y="1188563"/>
                </a:moveTo>
                <a:lnTo>
                  <a:pt x="1321810" y="1215611"/>
                </a:lnTo>
                <a:lnTo>
                  <a:pt x="1364621" y="1215611"/>
                </a:lnTo>
                <a:lnTo>
                  <a:pt x="1365255" y="1188563"/>
                </a:lnTo>
                <a:lnTo>
                  <a:pt x="1322761" y="1188563"/>
                </a:lnTo>
                <a:close/>
                <a:moveTo>
                  <a:pt x="1264727" y="1188563"/>
                </a:moveTo>
                <a:lnTo>
                  <a:pt x="1263142" y="1215293"/>
                </a:lnTo>
                <a:lnTo>
                  <a:pt x="1305636" y="1215293"/>
                </a:lnTo>
                <a:lnTo>
                  <a:pt x="1307222" y="1188563"/>
                </a:lnTo>
                <a:lnTo>
                  <a:pt x="1264727" y="1188563"/>
                </a:lnTo>
                <a:close/>
                <a:moveTo>
                  <a:pt x="1206694" y="1188244"/>
                </a:moveTo>
                <a:lnTo>
                  <a:pt x="1204157" y="1215293"/>
                </a:lnTo>
                <a:lnTo>
                  <a:pt x="1246969" y="1215293"/>
                </a:lnTo>
                <a:lnTo>
                  <a:pt x="1248871" y="1188563"/>
                </a:lnTo>
                <a:lnTo>
                  <a:pt x="1206694" y="1188244"/>
                </a:lnTo>
                <a:close/>
                <a:moveTo>
                  <a:pt x="1148661" y="1188244"/>
                </a:moveTo>
                <a:lnTo>
                  <a:pt x="1145172" y="1215293"/>
                </a:lnTo>
                <a:lnTo>
                  <a:pt x="1188301" y="1215293"/>
                </a:lnTo>
                <a:lnTo>
                  <a:pt x="1190838" y="1188244"/>
                </a:lnTo>
                <a:lnTo>
                  <a:pt x="1148661" y="1188244"/>
                </a:lnTo>
                <a:close/>
                <a:moveTo>
                  <a:pt x="1090627" y="1188244"/>
                </a:moveTo>
                <a:lnTo>
                  <a:pt x="1086505" y="1214975"/>
                </a:lnTo>
                <a:lnTo>
                  <a:pt x="1128999" y="1214975"/>
                </a:lnTo>
                <a:lnTo>
                  <a:pt x="1132805" y="1188244"/>
                </a:lnTo>
                <a:lnTo>
                  <a:pt x="1090627" y="1188244"/>
                </a:lnTo>
                <a:close/>
                <a:moveTo>
                  <a:pt x="1032594" y="1187926"/>
                </a:moveTo>
                <a:lnTo>
                  <a:pt x="1027203" y="1214975"/>
                </a:lnTo>
                <a:lnTo>
                  <a:pt x="1070331" y="1214975"/>
                </a:lnTo>
                <a:lnTo>
                  <a:pt x="1074771" y="1188244"/>
                </a:lnTo>
                <a:lnTo>
                  <a:pt x="1032594" y="1187926"/>
                </a:lnTo>
                <a:close/>
                <a:moveTo>
                  <a:pt x="1740728" y="1132875"/>
                </a:moveTo>
                <a:lnTo>
                  <a:pt x="1737874" y="1133193"/>
                </a:lnTo>
                <a:lnTo>
                  <a:pt x="1735337" y="1133829"/>
                </a:lnTo>
                <a:lnTo>
                  <a:pt x="1733117" y="1134784"/>
                </a:lnTo>
                <a:lnTo>
                  <a:pt x="1731532" y="1136057"/>
                </a:lnTo>
                <a:lnTo>
                  <a:pt x="1730263" y="1137648"/>
                </a:lnTo>
                <a:lnTo>
                  <a:pt x="1729312" y="1139875"/>
                </a:lnTo>
                <a:lnTo>
                  <a:pt x="1728995" y="1142103"/>
                </a:lnTo>
                <a:lnTo>
                  <a:pt x="1728995" y="1144330"/>
                </a:lnTo>
                <a:lnTo>
                  <a:pt x="1730263" y="1151649"/>
                </a:lnTo>
                <a:lnTo>
                  <a:pt x="1731215" y="1153877"/>
                </a:lnTo>
                <a:lnTo>
                  <a:pt x="1732166" y="1156104"/>
                </a:lnTo>
                <a:lnTo>
                  <a:pt x="1734069" y="1158332"/>
                </a:lnTo>
                <a:lnTo>
                  <a:pt x="1735971" y="1159923"/>
                </a:lnTo>
                <a:lnTo>
                  <a:pt x="1738508" y="1161514"/>
                </a:lnTo>
                <a:lnTo>
                  <a:pt x="1741045" y="1162469"/>
                </a:lnTo>
                <a:lnTo>
                  <a:pt x="1743582" y="1163105"/>
                </a:lnTo>
                <a:lnTo>
                  <a:pt x="1746437" y="1163423"/>
                </a:lnTo>
                <a:lnTo>
                  <a:pt x="1772123" y="1163423"/>
                </a:lnTo>
                <a:lnTo>
                  <a:pt x="1775295" y="1163105"/>
                </a:lnTo>
                <a:lnTo>
                  <a:pt x="1777832" y="1162469"/>
                </a:lnTo>
                <a:lnTo>
                  <a:pt x="1779734" y="1161514"/>
                </a:lnTo>
                <a:lnTo>
                  <a:pt x="1781637" y="1159923"/>
                </a:lnTo>
                <a:lnTo>
                  <a:pt x="1782906" y="1158332"/>
                </a:lnTo>
                <a:lnTo>
                  <a:pt x="1783857" y="1156104"/>
                </a:lnTo>
                <a:lnTo>
                  <a:pt x="1784174" y="1154195"/>
                </a:lnTo>
                <a:lnTo>
                  <a:pt x="1783857" y="1151968"/>
                </a:lnTo>
                <a:lnTo>
                  <a:pt x="1782271" y="1144330"/>
                </a:lnTo>
                <a:lnTo>
                  <a:pt x="1781637" y="1142103"/>
                </a:lnTo>
                <a:lnTo>
                  <a:pt x="1780369" y="1139875"/>
                </a:lnTo>
                <a:lnTo>
                  <a:pt x="1778783" y="1137648"/>
                </a:lnTo>
                <a:lnTo>
                  <a:pt x="1776563" y="1136057"/>
                </a:lnTo>
                <a:lnTo>
                  <a:pt x="1774343" y="1134784"/>
                </a:lnTo>
                <a:lnTo>
                  <a:pt x="1771489" y="1133829"/>
                </a:lnTo>
                <a:lnTo>
                  <a:pt x="1768635" y="1133193"/>
                </a:lnTo>
                <a:lnTo>
                  <a:pt x="1766098" y="1132875"/>
                </a:lnTo>
                <a:lnTo>
                  <a:pt x="1740728" y="1132875"/>
                </a:lnTo>
                <a:close/>
                <a:moveTo>
                  <a:pt x="1664619" y="1132875"/>
                </a:moveTo>
                <a:lnTo>
                  <a:pt x="1661765" y="1133193"/>
                </a:lnTo>
                <a:lnTo>
                  <a:pt x="1659545" y="1133829"/>
                </a:lnTo>
                <a:lnTo>
                  <a:pt x="1657325" y="1134784"/>
                </a:lnTo>
                <a:lnTo>
                  <a:pt x="1655422" y="1136057"/>
                </a:lnTo>
                <a:lnTo>
                  <a:pt x="1654154" y="1137648"/>
                </a:lnTo>
                <a:lnTo>
                  <a:pt x="1653203" y="1139875"/>
                </a:lnTo>
                <a:lnTo>
                  <a:pt x="1652568" y="1142103"/>
                </a:lnTo>
                <a:lnTo>
                  <a:pt x="1652568" y="1144330"/>
                </a:lnTo>
                <a:lnTo>
                  <a:pt x="1653837" y="1151649"/>
                </a:lnTo>
                <a:lnTo>
                  <a:pt x="1654471" y="1153877"/>
                </a:lnTo>
                <a:lnTo>
                  <a:pt x="1655422" y="1156104"/>
                </a:lnTo>
                <a:lnTo>
                  <a:pt x="1657008" y="1158332"/>
                </a:lnTo>
                <a:lnTo>
                  <a:pt x="1658911" y="1159923"/>
                </a:lnTo>
                <a:lnTo>
                  <a:pt x="1661131" y="1161196"/>
                </a:lnTo>
                <a:lnTo>
                  <a:pt x="1663668" y="1162469"/>
                </a:lnTo>
                <a:lnTo>
                  <a:pt x="1666205" y="1163105"/>
                </a:lnTo>
                <a:lnTo>
                  <a:pt x="1669376" y="1163105"/>
                </a:lnTo>
                <a:lnTo>
                  <a:pt x="1695063" y="1163423"/>
                </a:lnTo>
                <a:lnTo>
                  <a:pt x="1697917" y="1163105"/>
                </a:lnTo>
                <a:lnTo>
                  <a:pt x="1700137" y="1162469"/>
                </a:lnTo>
                <a:lnTo>
                  <a:pt x="1702357" y="1161514"/>
                </a:lnTo>
                <a:lnTo>
                  <a:pt x="1704576" y="1159923"/>
                </a:lnTo>
                <a:lnTo>
                  <a:pt x="1705845" y="1158332"/>
                </a:lnTo>
                <a:lnTo>
                  <a:pt x="1706796" y="1156104"/>
                </a:lnTo>
                <a:lnTo>
                  <a:pt x="1707430" y="1153877"/>
                </a:lnTo>
                <a:lnTo>
                  <a:pt x="1707113" y="1151649"/>
                </a:lnTo>
                <a:lnTo>
                  <a:pt x="1705845" y="1144330"/>
                </a:lnTo>
                <a:lnTo>
                  <a:pt x="1705211" y="1142103"/>
                </a:lnTo>
                <a:lnTo>
                  <a:pt x="1704259" y="1139875"/>
                </a:lnTo>
                <a:lnTo>
                  <a:pt x="1702357" y="1137648"/>
                </a:lnTo>
                <a:lnTo>
                  <a:pt x="1700137" y="1136057"/>
                </a:lnTo>
                <a:lnTo>
                  <a:pt x="1697917" y="1134784"/>
                </a:lnTo>
                <a:lnTo>
                  <a:pt x="1695697" y="1133829"/>
                </a:lnTo>
                <a:lnTo>
                  <a:pt x="1692843" y="1133193"/>
                </a:lnTo>
                <a:lnTo>
                  <a:pt x="1689989" y="1132875"/>
                </a:lnTo>
                <a:lnTo>
                  <a:pt x="1664619" y="1132875"/>
                </a:lnTo>
                <a:close/>
                <a:moveTo>
                  <a:pt x="1586924" y="1132875"/>
                </a:moveTo>
                <a:lnTo>
                  <a:pt x="1584704" y="1133511"/>
                </a:lnTo>
                <a:lnTo>
                  <a:pt x="1582167" y="1134784"/>
                </a:lnTo>
                <a:lnTo>
                  <a:pt x="1580264" y="1136057"/>
                </a:lnTo>
                <a:lnTo>
                  <a:pt x="1578679" y="1137648"/>
                </a:lnTo>
                <a:lnTo>
                  <a:pt x="1577727" y="1139875"/>
                </a:lnTo>
                <a:lnTo>
                  <a:pt x="1577093" y="1142103"/>
                </a:lnTo>
                <a:lnTo>
                  <a:pt x="1577093" y="1144330"/>
                </a:lnTo>
                <a:lnTo>
                  <a:pt x="1578044" y="1151649"/>
                </a:lnTo>
                <a:lnTo>
                  <a:pt x="1578362" y="1153877"/>
                </a:lnTo>
                <a:lnTo>
                  <a:pt x="1579313" y="1156104"/>
                </a:lnTo>
                <a:lnTo>
                  <a:pt x="1580899" y="1158332"/>
                </a:lnTo>
                <a:lnTo>
                  <a:pt x="1583118" y="1159923"/>
                </a:lnTo>
                <a:lnTo>
                  <a:pt x="1585338" y="1161196"/>
                </a:lnTo>
                <a:lnTo>
                  <a:pt x="1587558" y="1162151"/>
                </a:lnTo>
                <a:lnTo>
                  <a:pt x="1590412" y="1162787"/>
                </a:lnTo>
                <a:lnTo>
                  <a:pt x="1593266" y="1163105"/>
                </a:lnTo>
                <a:lnTo>
                  <a:pt x="1618953" y="1163105"/>
                </a:lnTo>
                <a:lnTo>
                  <a:pt x="1621807" y="1163105"/>
                </a:lnTo>
                <a:lnTo>
                  <a:pt x="1624344" y="1162469"/>
                </a:lnTo>
                <a:lnTo>
                  <a:pt x="1626564" y="1161196"/>
                </a:lnTo>
                <a:lnTo>
                  <a:pt x="1628467" y="1159923"/>
                </a:lnTo>
                <a:lnTo>
                  <a:pt x="1629735" y="1158332"/>
                </a:lnTo>
                <a:lnTo>
                  <a:pt x="1631004" y="1156104"/>
                </a:lnTo>
                <a:lnTo>
                  <a:pt x="1631321" y="1153877"/>
                </a:lnTo>
                <a:lnTo>
                  <a:pt x="1631321" y="1151649"/>
                </a:lnTo>
                <a:lnTo>
                  <a:pt x="1630370" y="1144330"/>
                </a:lnTo>
                <a:lnTo>
                  <a:pt x="1629735" y="1142103"/>
                </a:lnTo>
                <a:lnTo>
                  <a:pt x="1628784" y="1139875"/>
                </a:lnTo>
                <a:lnTo>
                  <a:pt x="1627198" y="1137648"/>
                </a:lnTo>
                <a:lnTo>
                  <a:pt x="1625296" y="1136057"/>
                </a:lnTo>
                <a:lnTo>
                  <a:pt x="1623076" y="1134784"/>
                </a:lnTo>
                <a:lnTo>
                  <a:pt x="1620856" y="1133829"/>
                </a:lnTo>
                <a:lnTo>
                  <a:pt x="1618002" y="1132875"/>
                </a:lnTo>
                <a:lnTo>
                  <a:pt x="1615148" y="1132875"/>
                </a:lnTo>
                <a:lnTo>
                  <a:pt x="1589778" y="1132875"/>
                </a:lnTo>
                <a:lnTo>
                  <a:pt x="1586924" y="1132875"/>
                </a:lnTo>
                <a:close/>
                <a:moveTo>
                  <a:pt x="1510815" y="1132875"/>
                </a:moveTo>
                <a:lnTo>
                  <a:pt x="1508278" y="1133511"/>
                </a:lnTo>
                <a:lnTo>
                  <a:pt x="1506058" y="1134784"/>
                </a:lnTo>
                <a:lnTo>
                  <a:pt x="1504155" y="1136057"/>
                </a:lnTo>
                <a:lnTo>
                  <a:pt x="1502569" y="1137648"/>
                </a:lnTo>
                <a:lnTo>
                  <a:pt x="1501618" y="1139875"/>
                </a:lnTo>
                <a:lnTo>
                  <a:pt x="1500984" y="1142103"/>
                </a:lnTo>
                <a:lnTo>
                  <a:pt x="1500667" y="1144330"/>
                </a:lnTo>
                <a:lnTo>
                  <a:pt x="1501301" y="1151649"/>
                </a:lnTo>
                <a:lnTo>
                  <a:pt x="1501618" y="1153877"/>
                </a:lnTo>
                <a:lnTo>
                  <a:pt x="1502569" y="1156104"/>
                </a:lnTo>
                <a:lnTo>
                  <a:pt x="1503838" y="1158332"/>
                </a:lnTo>
                <a:lnTo>
                  <a:pt x="1505741" y="1159923"/>
                </a:lnTo>
                <a:lnTo>
                  <a:pt x="1507960" y="1161196"/>
                </a:lnTo>
                <a:lnTo>
                  <a:pt x="1510180" y="1162151"/>
                </a:lnTo>
                <a:lnTo>
                  <a:pt x="1512717" y="1162787"/>
                </a:lnTo>
                <a:lnTo>
                  <a:pt x="1515888" y="1163105"/>
                </a:lnTo>
                <a:lnTo>
                  <a:pt x="1541575" y="1163105"/>
                </a:lnTo>
                <a:lnTo>
                  <a:pt x="1544430" y="1162787"/>
                </a:lnTo>
                <a:lnTo>
                  <a:pt x="1546966" y="1162151"/>
                </a:lnTo>
                <a:lnTo>
                  <a:pt x="1549503" y="1161196"/>
                </a:lnTo>
                <a:lnTo>
                  <a:pt x="1551406" y="1159923"/>
                </a:lnTo>
                <a:lnTo>
                  <a:pt x="1552992" y="1158332"/>
                </a:lnTo>
                <a:lnTo>
                  <a:pt x="1553943" y="1156104"/>
                </a:lnTo>
                <a:lnTo>
                  <a:pt x="1554577" y="1153877"/>
                </a:lnTo>
                <a:lnTo>
                  <a:pt x="1554577" y="1151649"/>
                </a:lnTo>
                <a:lnTo>
                  <a:pt x="1553943" y="1144330"/>
                </a:lnTo>
                <a:lnTo>
                  <a:pt x="1553626" y="1142103"/>
                </a:lnTo>
                <a:lnTo>
                  <a:pt x="1552675" y="1139875"/>
                </a:lnTo>
                <a:lnTo>
                  <a:pt x="1551089" y="1137648"/>
                </a:lnTo>
                <a:lnTo>
                  <a:pt x="1549186" y="1136057"/>
                </a:lnTo>
                <a:lnTo>
                  <a:pt x="1546966" y="1134784"/>
                </a:lnTo>
                <a:lnTo>
                  <a:pt x="1544430" y="1133511"/>
                </a:lnTo>
                <a:lnTo>
                  <a:pt x="1541893" y="1132875"/>
                </a:lnTo>
                <a:lnTo>
                  <a:pt x="1539038" y="1132875"/>
                </a:lnTo>
                <a:lnTo>
                  <a:pt x="1513986" y="1132875"/>
                </a:lnTo>
                <a:lnTo>
                  <a:pt x="1510815" y="1132875"/>
                </a:lnTo>
                <a:close/>
                <a:moveTo>
                  <a:pt x="981854" y="1117600"/>
                </a:moveTo>
                <a:lnTo>
                  <a:pt x="1765464" y="1117600"/>
                </a:lnTo>
                <a:lnTo>
                  <a:pt x="1769904" y="1117918"/>
                </a:lnTo>
                <a:lnTo>
                  <a:pt x="1774978" y="1118236"/>
                </a:lnTo>
                <a:lnTo>
                  <a:pt x="1779417" y="1119191"/>
                </a:lnTo>
                <a:lnTo>
                  <a:pt x="1783857" y="1120464"/>
                </a:lnTo>
                <a:lnTo>
                  <a:pt x="1787980" y="1122373"/>
                </a:lnTo>
                <a:lnTo>
                  <a:pt x="1792736" y="1124283"/>
                </a:lnTo>
                <a:lnTo>
                  <a:pt x="1796542" y="1126510"/>
                </a:lnTo>
                <a:lnTo>
                  <a:pt x="1800347" y="1129056"/>
                </a:lnTo>
                <a:lnTo>
                  <a:pt x="1803836" y="1131602"/>
                </a:lnTo>
                <a:lnTo>
                  <a:pt x="1807007" y="1134466"/>
                </a:lnTo>
                <a:lnTo>
                  <a:pt x="1810495" y="1137648"/>
                </a:lnTo>
                <a:lnTo>
                  <a:pt x="1813032" y="1141148"/>
                </a:lnTo>
                <a:lnTo>
                  <a:pt x="1815252" y="1144649"/>
                </a:lnTo>
                <a:lnTo>
                  <a:pt x="1817155" y="1148149"/>
                </a:lnTo>
                <a:lnTo>
                  <a:pt x="1818740" y="1151649"/>
                </a:lnTo>
                <a:lnTo>
                  <a:pt x="1820009" y="1155468"/>
                </a:lnTo>
                <a:lnTo>
                  <a:pt x="1903095" y="1502007"/>
                </a:lnTo>
                <a:lnTo>
                  <a:pt x="1903412" y="1506144"/>
                </a:lnTo>
                <a:lnTo>
                  <a:pt x="1903412" y="1509963"/>
                </a:lnTo>
                <a:lnTo>
                  <a:pt x="1903095" y="1513463"/>
                </a:lnTo>
                <a:lnTo>
                  <a:pt x="1901827" y="1516963"/>
                </a:lnTo>
                <a:lnTo>
                  <a:pt x="1900241" y="1520146"/>
                </a:lnTo>
                <a:lnTo>
                  <a:pt x="1898338" y="1523646"/>
                </a:lnTo>
                <a:lnTo>
                  <a:pt x="1895801" y="1526510"/>
                </a:lnTo>
                <a:lnTo>
                  <a:pt x="1892313" y="1529056"/>
                </a:lnTo>
                <a:lnTo>
                  <a:pt x="1889142" y="1531283"/>
                </a:lnTo>
                <a:lnTo>
                  <a:pt x="1885336" y="1533511"/>
                </a:lnTo>
                <a:lnTo>
                  <a:pt x="1881214" y="1535420"/>
                </a:lnTo>
                <a:lnTo>
                  <a:pt x="1876774" y="1537011"/>
                </a:lnTo>
                <a:lnTo>
                  <a:pt x="1871700" y="1538284"/>
                </a:lnTo>
                <a:lnTo>
                  <a:pt x="1866626" y="1538920"/>
                </a:lnTo>
                <a:lnTo>
                  <a:pt x="1861235" y="1539557"/>
                </a:lnTo>
                <a:lnTo>
                  <a:pt x="1855210" y="1539875"/>
                </a:lnTo>
                <a:lnTo>
                  <a:pt x="884498" y="1539875"/>
                </a:lnTo>
                <a:lnTo>
                  <a:pt x="878789" y="1539557"/>
                </a:lnTo>
                <a:lnTo>
                  <a:pt x="873081" y="1538920"/>
                </a:lnTo>
                <a:lnTo>
                  <a:pt x="868007" y="1537966"/>
                </a:lnTo>
                <a:lnTo>
                  <a:pt x="863250" y="1536693"/>
                </a:lnTo>
                <a:lnTo>
                  <a:pt x="858811" y="1535102"/>
                </a:lnTo>
                <a:lnTo>
                  <a:pt x="854371" y="1533193"/>
                </a:lnTo>
                <a:lnTo>
                  <a:pt x="850566" y="1531283"/>
                </a:lnTo>
                <a:lnTo>
                  <a:pt x="847394" y="1528737"/>
                </a:lnTo>
                <a:lnTo>
                  <a:pt x="844223" y="1526192"/>
                </a:lnTo>
                <a:lnTo>
                  <a:pt x="842003" y="1523010"/>
                </a:lnTo>
                <a:lnTo>
                  <a:pt x="839466" y="1519827"/>
                </a:lnTo>
                <a:lnTo>
                  <a:pt x="837881" y="1516645"/>
                </a:lnTo>
                <a:lnTo>
                  <a:pt x="836929" y="1513463"/>
                </a:lnTo>
                <a:lnTo>
                  <a:pt x="836612" y="1509963"/>
                </a:lnTo>
                <a:lnTo>
                  <a:pt x="836612" y="1506144"/>
                </a:lnTo>
                <a:lnTo>
                  <a:pt x="837246" y="1502007"/>
                </a:lnTo>
                <a:lnTo>
                  <a:pt x="926675" y="1154832"/>
                </a:lnTo>
                <a:lnTo>
                  <a:pt x="927943" y="1151331"/>
                </a:lnTo>
                <a:lnTo>
                  <a:pt x="929529" y="1147513"/>
                </a:lnTo>
                <a:lnTo>
                  <a:pt x="931432" y="1144012"/>
                </a:lnTo>
                <a:lnTo>
                  <a:pt x="933969" y="1140830"/>
                </a:lnTo>
                <a:lnTo>
                  <a:pt x="936823" y="1137011"/>
                </a:lnTo>
                <a:lnTo>
                  <a:pt x="939677" y="1134147"/>
                </a:lnTo>
                <a:lnTo>
                  <a:pt x="943165" y="1131283"/>
                </a:lnTo>
                <a:lnTo>
                  <a:pt x="946971" y="1128738"/>
                </a:lnTo>
                <a:lnTo>
                  <a:pt x="950776" y="1126192"/>
                </a:lnTo>
                <a:lnTo>
                  <a:pt x="954582" y="1124283"/>
                </a:lnTo>
                <a:lnTo>
                  <a:pt x="959021" y="1122373"/>
                </a:lnTo>
                <a:lnTo>
                  <a:pt x="963461" y="1120464"/>
                </a:lnTo>
                <a:lnTo>
                  <a:pt x="967901" y="1119191"/>
                </a:lnTo>
                <a:lnTo>
                  <a:pt x="972341" y="1118236"/>
                </a:lnTo>
                <a:lnTo>
                  <a:pt x="977097" y="1117918"/>
                </a:lnTo>
                <a:lnTo>
                  <a:pt x="981854" y="1117600"/>
                </a:lnTo>
                <a:close/>
                <a:moveTo>
                  <a:pt x="268430" y="1104583"/>
                </a:moveTo>
                <a:lnTo>
                  <a:pt x="254469" y="1109980"/>
                </a:lnTo>
                <a:lnTo>
                  <a:pt x="240826" y="1115695"/>
                </a:lnTo>
                <a:lnTo>
                  <a:pt x="227500" y="1121410"/>
                </a:lnTo>
                <a:lnTo>
                  <a:pt x="214808" y="1127443"/>
                </a:lnTo>
                <a:lnTo>
                  <a:pt x="202433" y="1133158"/>
                </a:lnTo>
                <a:lnTo>
                  <a:pt x="190693" y="1139190"/>
                </a:lnTo>
                <a:lnTo>
                  <a:pt x="178954" y="1145858"/>
                </a:lnTo>
                <a:lnTo>
                  <a:pt x="168483" y="1151890"/>
                </a:lnTo>
                <a:lnTo>
                  <a:pt x="178954" y="1168718"/>
                </a:lnTo>
                <a:lnTo>
                  <a:pt x="190376" y="1185228"/>
                </a:lnTo>
                <a:lnTo>
                  <a:pt x="202433" y="1201420"/>
                </a:lnTo>
                <a:lnTo>
                  <a:pt x="214490" y="1217295"/>
                </a:lnTo>
                <a:lnTo>
                  <a:pt x="227182" y="1232535"/>
                </a:lnTo>
                <a:lnTo>
                  <a:pt x="240191" y="1247775"/>
                </a:lnTo>
                <a:lnTo>
                  <a:pt x="253835" y="1262380"/>
                </a:lnTo>
                <a:lnTo>
                  <a:pt x="267479" y="1276668"/>
                </a:lnTo>
                <a:lnTo>
                  <a:pt x="283026" y="1291590"/>
                </a:lnTo>
                <a:lnTo>
                  <a:pt x="299208" y="1306195"/>
                </a:lnTo>
                <a:lnTo>
                  <a:pt x="313486" y="1301750"/>
                </a:lnTo>
                <a:lnTo>
                  <a:pt x="327764" y="1297623"/>
                </a:lnTo>
                <a:lnTo>
                  <a:pt x="357590" y="1289368"/>
                </a:lnTo>
                <a:lnTo>
                  <a:pt x="350609" y="1278890"/>
                </a:lnTo>
                <a:lnTo>
                  <a:pt x="344264" y="1268413"/>
                </a:lnTo>
                <a:lnTo>
                  <a:pt x="337600" y="1257618"/>
                </a:lnTo>
                <a:lnTo>
                  <a:pt x="331572" y="1246823"/>
                </a:lnTo>
                <a:lnTo>
                  <a:pt x="325543" y="1235710"/>
                </a:lnTo>
                <a:lnTo>
                  <a:pt x="319515" y="1224280"/>
                </a:lnTo>
                <a:lnTo>
                  <a:pt x="313803" y="1213168"/>
                </a:lnTo>
                <a:lnTo>
                  <a:pt x="308409" y="1201738"/>
                </a:lnTo>
                <a:lnTo>
                  <a:pt x="302381" y="1189990"/>
                </a:lnTo>
                <a:lnTo>
                  <a:pt x="297304" y="1178243"/>
                </a:lnTo>
                <a:lnTo>
                  <a:pt x="287151" y="1154113"/>
                </a:lnTo>
                <a:lnTo>
                  <a:pt x="277315" y="1129665"/>
                </a:lnTo>
                <a:lnTo>
                  <a:pt x="268430" y="1104583"/>
                </a:lnTo>
                <a:close/>
                <a:moveTo>
                  <a:pt x="469277" y="1050290"/>
                </a:moveTo>
                <a:lnTo>
                  <a:pt x="441990" y="1055688"/>
                </a:lnTo>
                <a:lnTo>
                  <a:pt x="415337" y="1061403"/>
                </a:lnTo>
                <a:lnTo>
                  <a:pt x="389319" y="1067118"/>
                </a:lnTo>
                <a:lnTo>
                  <a:pt x="364253" y="1073785"/>
                </a:lnTo>
                <a:lnTo>
                  <a:pt x="343946" y="1079500"/>
                </a:lnTo>
                <a:lnTo>
                  <a:pt x="324274" y="1085215"/>
                </a:lnTo>
                <a:lnTo>
                  <a:pt x="328716" y="1098550"/>
                </a:lnTo>
                <a:lnTo>
                  <a:pt x="333476" y="1111568"/>
                </a:lnTo>
                <a:lnTo>
                  <a:pt x="338235" y="1124585"/>
                </a:lnTo>
                <a:lnTo>
                  <a:pt x="343629" y="1136968"/>
                </a:lnTo>
                <a:lnTo>
                  <a:pt x="349023" y="1149668"/>
                </a:lnTo>
                <a:lnTo>
                  <a:pt x="354417" y="1162050"/>
                </a:lnTo>
                <a:lnTo>
                  <a:pt x="360446" y="1174115"/>
                </a:lnTo>
                <a:lnTo>
                  <a:pt x="366157" y="1186180"/>
                </a:lnTo>
                <a:lnTo>
                  <a:pt x="371868" y="1197928"/>
                </a:lnTo>
                <a:lnTo>
                  <a:pt x="378531" y="1209358"/>
                </a:lnTo>
                <a:lnTo>
                  <a:pt x="384560" y="1220788"/>
                </a:lnTo>
                <a:lnTo>
                  <a:pt x="391223" y="1232218"/>
                </a:lnTo>
                <a:lnTo>
                  <a:pt x="397886" y="1243013"/>
                </a:lnTo>
                <a:lnTo>
                  <a:pt x="404549" y="1254125"/>
                </a:lnTo>
                <a:lnTo>
                  <a:pt x="411530" y="1264603"/>
                </a:lnTo>
                <a:lnTo>
                  <a:pt x="418510" y="1275080"/>
                </a:lnTo>
                <a:lnTo>
                  <a:pt x="442942" y="1270318"/>
                </a:lnTo>
                <a:lnTo>
                  <a:pt x="467373" y="1265873"/>
                </a:lnTo>
                <a:lnTo>
                  <a:pt x="492440" y="1261428"/>
                </a:lnTo>
                <a:lnTo>
                  <a:pt x="518140" y="1257618"/>
                </a:lnTo>
                <a:lnTo>
                  <a:pt x="510525" y="1234123"/>
                </a:lnTo>
                <a:lnTo>
                  <a:pt x="503545" y="1209993"/>
                </a:lnTo>
                <a:lnTo>
                  <a:pt x="496882" y="1184910"/>
                </a:lnTo>
                <a:lnTo>
                  <a:pt x="490219" y="1159193"/>
                </a:lnTo>
                <a:lnTo>
                  <a:pt x="484507" y="1132840"/>
                </a:lnTo>
                <a:lnTo>
                  <a:pt x="479113" y="1106170"/>
                </a:lnTo>
                <a:lnTo>
                  <a:pt x="473719" y="1078548"/>
                </a:lnTo>
                <a:lnTo>
                  <a:pt x="469277" y="1050290"/>
                </a:lnTo>
                <a:close/>
                <a:moveTo>
                  <a:pt x="742467" y="1024890"/>
                </a:moveTo>
                <a:lnTo>
                  <a:pt x="714228" y="1025525"/>
                </a:lnTo>
                <a:lnTo>
                  <a:pt x="686623" y="1026478"/>
                </a:lnTo>
                <a:lnTo>
                  <a:pt x="659019" y="1028065"/>
                </a:lnTo>
                <a:lnTo>
                  <a:pt x="631731" y="1029653"/>
                </a:lnTo>
                <a:lnTo>
                  <a:pt x="605396" y="1031875"/>
                </a:lnTo>
                <a:lnTo>
                  <a:pt x="578743" y="1034733"/>
                </a:lnTo>
                <a:lnTo>
                  <a:pt x="553043" y="1037908"/>
                </a:lnTo>
                <a:lnTo>
                  <a:pt x="527025" y="1041083"/>
                </a:lnTo>
                <a:lnTo>
                  <a:pt x="530515" y="1059498"/>
                </a:lnTo>
                <a:lnTo>
                  <a:pt x="533688" y="1077595"/>
                </a:lnTo>
                <a:lnTo>
                  <a:pt x="536861" y="1095375"/>
                </a:lnTo>
                <a:lnTo>
                  <a:pt x="540351" y="1112838"/>
                </a:lnTo>
                <a:lnTo>
                  <a:pt x="543841" y="1130300"/>
                </a:lnTo>
                <a:lnTo>
                  <a:pt x="547966" y="1147128"/>
                </a:lnTo>
                <a:lnTo>
                  <a:pt x="552091" y="1163638"/>
                </a:lnTo>
                <a:lnTo>
                  <a:pt x="556216" y="1180148"/>
                </a:lnTo>
                <a:lnTo>
                  <a:pt x="561292" y="1198245"/>
                </a:lnTo>
                <a:lnTo>
                  <a:pt x="566686" y="1216025"/>
                </a:lnTo>
                <a:lnTo>
                  <a:pt x="572080" y="1233488"/>
                </a:lnTo>
                <a:lnTo>
                  <a:pt x="577792" y="1250315"/>
                </a:lnTo>
                <a:lnTo>
                  <a:pt x="597464" y="1248410"/>
                </a:lnTo>
                <a:lnTo>
                  <a:pt x="617771" y="1246823"/>
                </a:lnTo>
                <a:lnTo>
                  <a:pt x="638077" y="1245235"/>
                </a:lnTo>
                <a:lnTo>
                  <a:pt x="658701" y="1243648"/>
                </a:lnTo>
                <a:lnTo>
                  <a:pt x="679326" y="1242378"/>
                </a:lnTo>
                <a:lnTo>
                  <a:pt x="699950" y="1241425"/>
                </a:lnTo>
                <a:lnTo>
                  <a:pt x="721208" y="1240790"/>
                </a:lnTo>
                <a:lnTo>
                  <a:pt x="742467" y="1240473"/>
                </a:lnTo>
                <a:lnTo>
                  <a:pt x="742467" y="1024890"/>
                </a:lnTo>
                <a:close/>
                <a:moveTo>
                  <a:pt x="507035" y="801688"/>
                </a:moveTo>
                <a:lnTo>
                  <a:pt x="507670" y="824865"/>
                </a:lnTo>
                <a:lnTo>
                  <a:pt x="508622" y="848360"/>
                </a:lnTo>
                <a:lnTo>
                  <a:pt x="509573" y="871538"/>
                </a:lnTo>
                <a:lnTo>
                  <a:pt x="510843" y="894080"/>
                </a:lnTo>
                <a:lnTo>
                  <a:pt x="512746" y="916940"/>
                </a:lnTo>
                <a:lnTo>
                  <a:pt x="514650" y="939165"/>
                </a:lnTo>
                <a:lnTo>
                  <a:pt x="516871" y="961073"/>
                </a:lnTo>
                <a:lnTo>
                  <a:pt x="519410" y="982663"/>
                </a:lnTo>
                <a:lnTo>
                  <a:pt x="546062" y="979170"/>
                </a:lnTo>
                <a:lnTo>
                  <a:pt x="572715" y="976313"/>
                </a:lnTo>
                <a:lnTo>
                  <a:pt x="600319" y="973455"/>
                </a:lnTo>
                <a:lnTo>
                  <a:pt x="627924" y="971233"/>
                </a:lnTo>
                <a:lnTo>
                  <a:pt x="656163" y="969328"/>
                </a:lnTo>
                <a:lnTo>
                  <a:pt x="684720" y="967740"/>
                </a:lnTo>
                <a:lnTo>
                  <a:pt x="713276" y="966788"/>
                </a:lnTo>
                <a:lnTo>
                  <a:pt x="742467" y="965835"/>
                </a:lnTo>
                <a:lnTo>
                  <a:pt x="742467" y="801688"/>
                </a:lnTo>
                <a:lnTo>
                  <a:pt x="507035" y="801688"/>
                </a:lnTo>
                <a:close/>
                <a:moveTo>
                  <a:pt x="273824" y="801688"/>
                </a:moveTo>
                <a:lnTo>
                  <a:pt x="274142" y="816610"/>
                </a:lnTo>
                <a:lnTo>
                  <a:pt x="275094" y="831533"/>
                </a:lnTo>
                <a:lnTo>
                  <a:pt x="276045" y="846455"/>
                </a:lnTo>
                <a:lnTo>
                  <a:pt x="276997" y="860743"/>
                </a:lnTo>
                <a:lnTo>
                  <a:pt x="278584" y="875665"/>
                </a:lnTo>
                <a:lnTo>
                  <a:pt x="280170" y="889953"/>
                </a:lnTo>
                <a:lnTo>
                  <a:pt x="281757" y="904558"/>
                </a:lnTo>
                <a:lnTo>
                  <a:pt x="283660" y="918845"/>
                </a:lnTo>
                <a:lnTo>
                  <a:pt x="285882" y="933133"/>
                </a:lnTo>
                <a:lnTo>
                  <a:pt x="288737" y="947103"/>
                </a:lnTo>
                <a:lnTo>
                  <a:pt x="291276" y="961073"/>
                </a:lnTo>
                <a:lnTo>
                  <a:pt x="293814" y="975043"/>
                </a:lnTo>
                <a:lnTo>
                  <a:pt x="296670" y="988695"/>
                </a:lnTo>
                <a:lnTo>
                  <a:pt x="299842" y="1002665"/>
                </a:lnTo>
                <a:lnTo>
                  <a:pt x="303015" y="1015683"/>
                </a:lnTo>
                <a:lnTo>
                  <a:pt x="306823" y="1029335"/>
                </a:lnTo>
                <a:lnTo>
                  <a:pt x="324909" y="1023938"/>
                </a:lnTo>
                <a:lnTo>
                  <a:pt x="343312" y="1018858"/>
                </a:lnTo>
                <a:lnTo>
                  <a:pt x="362032" y="1013778"/>
                </a:lnTo>
                <a:lnTo>
                  <a:pt x="381070" y="1009015"/>
                </a:lnTo>
                <a:lnTo>
                  <a:pt x="400742" y="1004570"/>
                </a:lnTo>
                <a:lnTo>
                  <a:pt x="420414" y="1000125"/>
                </a:lnTo>
                <a:lnTo>
                  <a:pt x="440721" y="995998"/>
                </a:lnTo>
                <a:lnTo>
                  <a:pt x="461345" y="992188"/>
                </a:lnTo>
                <a:lnTo>
                  <a:pt x="458489" y="969328"/>
                </a:lnTo>
                <a:lnTo>
                  <a:pt x="456268" y="945833"/>
                </a:lnTo>
                <a:lnTo>
                  <a:pt x="454047" y="922655"/>
                </a:lnTo>
                <a:lnTo>
                  <a:pt x="452461" y="899160"/>
                </a:lnTo>
                <a:lnTo>
                  <a:pt x="451191" y="874713"/>
                </a:lnTo>
                <a:lnTo>
                  <a:pt x="449922" y="850900"/>
                </a:lnTo>
                <a:lnTo>
                  <a:pt x="448970" y="826135"/>
                </a:lnTo>
                <a:lnTo>
                  <a:pt x="448653" y="801688"/>
                </a:lnTo>
                <a:lnTo>
                  <a:pt x="273824" y="801688"/>
                </a:lnTo>
                <a:close/>
                <a:moveTo>
                  <a:pt x="59334" y="801688"/>
                </a:moveTo>
                <a:lnTo>
                  <a:pt x="60286" y="821690"/>
                </a:lnTo>
                <a:lnTo>
                  <a:pt x="62507" y="841693"/>
                </a:lnTo>
                <a:lnTo>
                  <a:pt x="64411" y="861378"/>
                </a:lnTo>
                <a:lnTo>
                  <a:pt x="67266" y="881380"/>
                </a:lnTo>
                <a:lnTo>
                  <a:pt x="70439" y="900748"/>
                </a:lnTo>
                <a:lnTo>
                  <a:pt x="74247" y="919798"/>
                </a:lnTo>
                <a:lnTo>
                  <a:pt x="78372" y="938848"/>
                </a:lnTo>
                <a:lnTo>
                  <a:pt x="83448" y="957898"/>
                </a:lnTo>
                <a:lnTo>
                  <a:pt x="88525" y="976630"/>
                </a:lnTo>
                <a:lnTo>
                  <a:pt x="94236" y="995045"/>
                </a:lnTo>
                <a:lnTo>
                  <a:pt x="100899" y="1013143"/>
                </a:lnTo>
                <a:lnTo>
                  <a:pt x="107245" y="1031240"/>
                </a:lnTo>
                <a:lnTo>
                  <a:pt x="114860" y="1049020"/>
                </a:lnTo>
                <a:lnTo>
                  <a:pt x="122475" y="1066483"/>
                </a:lnTo>
                <a:lnTo>
                  <a:pt x="130408" y="1083628"/>
                </a:lnTo>
                <a:lnTo>
                  <a:pt x="138975" y="1100773"/>
                </a:lnTo>
                <a:lnTo>
                  <a:pt x="150080" y="1094740"/>
                </a:lnTo>
                <a:lnTo>
                  <a:pt x="161185" y="1088390"/>
                </a:lnTo>
                <a:lnTo>
                  <a:pt x="172925" y="1082358"/>
                </a:lnTo>
                <a:lnTo>
                  <a:pt x="184982" y="1076325"/>
                </a:lnTo>
                <a:lnTo>
                  <a:pt x="197039" y="1070293"/>
                </a:lnTo>
                <a:lnTo>
                  <a:pt x="209731" y="1064895"/>
                </a:lnTo>
                <a:lnTo>
                  <a:pt x="222740" y="1059498"/>
                </a:lnTo>
                <a:lnTo>
                  <a:pt x="236066" y="1054100"/>
                </a:lnTo>
                <a:lnTo>
                  <a:pt x="250979" y="1048385"/>
                </a:lnTo>
                <a:lnTo>
                  <a:pt x="247172" y="1033780"/>
                </a:lnTo>
                <a:lnTo>
                  <a:pt x="243364" y="1019175"/>
                </a:lnTo>
                <a:lnTo>
                  <a:pt x="240191" y="1004570"/>
                </a:lnTo>
                <a:lnTo>
                  <a:pt x="236701" y="989330"/>
                </a:lnTo>
                <a:lnTo>
                  <a:pt x="233528" y="974408"/>
                </a:lnTo>
                <a:lnTo>
                  <a:pt x="230672" y="959168"/>
                </a:lnTo>
                <a:lnTo>
                  <a:pt x="228134" y="943928"/>
                </a:lnTo>
                <a:lnTo>
                  <a:pt x="225913" y="928370"/>
                </a:lnTo>
                <a:lnTo>
                  <a:pt x="223692" y="912813"/>
                </a:lnTo>
                <a:lnTo>
                  <a:pt x="221788" y="897573"/>
                </a:lnTo>
                <a:lnTo>
                  <a:pt x="220202" y="881698"/>
                </a:lnTo>
                <a:lnTo>
                  <a:pt x="218615" y="865823"/>
                </a:lnTo>
                <a:lnTo>
                  <a:pt x="217029" y="849948"/>
                </a:lnTo>
                <a:lnTo>
                  <a:pt x="216077" y="834073"/>
                </a:lnTo>
                <a:lnTo>
                  <a:pt x="215125" y="817880"/>
                </a:lnTo>
                <a:lnTo>
                  <a:pt x="214808" y="801688"/>
                </a:lnTo>
                <a:lnTo>
                  <a:pt x="59334" y="801688"/>
                </a:lnTo>
                <a:close/>
                <a:moveTo>
                  <a:pt x="1734820" y="720725"/>
                </a:moveTo>
                <a:lnTo>
                  <a:pt x="1735138" y="764540"/>
                </a:lnTo>
                <a:lnTo>
                  <a:pt x="1735138" y="861378"/>
                </a:lnTo>
                <a:lnTo>
                  <a:pt x="1735138" y="913765"/>
                </a:lnTo>
                <a:lnTo>
                  <a:pt x="1734503" y="960120"/>
                </a:lnTo>
                <a:lnTo>
                  <a:pt x="1734185" y="979488"/>
                </a:lnTo>
                <a:lnTo>
                  <a:pt x="1733549" y="994728"/>
                </a:lnTo>
                <a:lnTo>
                  <a:pt x="1732914" y="1005840"/>
                </a:lnTo>
                <a:lnTo>
                  <a:pt x="1732596" y="1009333"/>
                </a:lnTo>
                <a:lnTo>
                  <a:pt x="1732278" y="1011238"/>
                </a:lnTo>
                <a:lnTo>
                  <a:pt x="1731642" y="1011873"/>
                </a:lnTo>
                <a:lnTo>
                  <a:pt x="1730689" y="1012190"/>
                </a:lnTo>
                <a:lnTo>
                  <a:pt x="1727511" y="1013143"/>
                </a:lnTo>
                <a:lnTo>
                  <a:pt x="1722744" y="1014095"/>
                </a:lnTo>
                <a:lnTo>
                  <a:pt x="1716071" y="1014730"/>
                </a:lnTo>
                <a:lnTo>
                  <a:pt x="1708443" y="1015365"/>
                </a:lnTo>
                <a:lnTo>
                  <a:pt x="1698910" y="1015683"/>
                </a:lnTo>
                <a:lnTo>
                  <a:pt x="1676982" y="1016000"/>
                </a:lnTo>
                <a:lnTo>
                  <a:pt x="1650923" y="1016000"/>
                </a:lnTo>
                <a:lnTo>
                  <a:pt x="1622321" y="1015683"/>
                </a:lnTo>
                <a:lnTo>
                  <a:pt x="1591496" y="1014730"/>
                </a:lnTo>
                <a:lnTo>
                  <a:pt x="1559716" y="1013778"/>
                </a:lnTo>
                <a:lnTo>
                  <a:pt x="1497746" y="1011555"/>
                </a:lnTo>
                <a:lnTo>
                  <a:pt x="1443404" y="1009333"/>
                </a:lnTo>
                <a:lnTo>
                  <a:pt x="1390650" y="1006793"/>
                </a:lnTo>
                <a:lnTo>
                  <a:pt x="1438319" y="1005205"/>
                </a:lnTo>
                <a:lnTo>
                  <a:pt x="1487259" y="1003300"/>
                </a:lnTo>
                <a:lnTo>
                  <a:pt x="1543509" y="1000443"/>
                </a:lnTo>
                <a:lnTo>
                  <a:pt x="1572428" y="998538"/>
                </a:lnTo>
                <a:lnTo>
                  <a:pt x="1600394" y="996633"/>
                </a:lnTo>
                <a:lnTo>
                  <a:pt x="1626771" y="994410"/>
                </a:lnTo>
                <a:lnTo>
                  <a:pt x="1650605" y="992188"/>
                </a:lnTo>
                <a:lnTo>
                  <a:pt x="1671262" y="989648"/>
                </a:lnTo>
                <a:lnTo>
                  <a:pt x="1679842" y="988378"/>
                </a:lnTo>
                <a:lnTo>
                  <a:pt x="1687787" y="986790"/>
                </a:lnTo>
                <a:lnTo>
                  <a:pt x="1693825" y="985520"/>
                </a:lnTo>
                <a:lnTo>
                  <a:pt x="1698592" y="983933"/>
                </a:lnTo>
                <a:lnTo>
                  <a:pt x="1702088" y="982028"/>
                </a:lnTo>
                <a:lnTo>
                  <a:pt x="1703359" y="981075"/>
                </a:lnTo>
                <a:lnTo>
                  <a:pt x="1704312" y="980440"/>
                </a:lnTo>
                <a:lnTo>
                  <a:pt x="1705266" y="978218"/>
                </a:lnTo>
                <a:lnTo>
                  <a:pt x="1706219" y="974725"/>
                </a:lnTo>
                <a:lnTo>
                  <a:pt x="1707490" y="969963"/>
                </a:lnTo>
                <a:lnTo>
                  <a:pt x="1708443" y="963930"/>
                </a:lnTo>
                <a:lnTo>
                  <a:pt x="1710986" y="949960"/>
                </a:lnTo>
                <a:lnTo>
                  <a:pt x="1713528" y="932498"/>
                </a:lnTo>
                <a:lnTo>
                  <a:pt x="1716071" y="912178"/>
                </a:lnTo>
                <a:lnTo>
                  <a:pt x="1718613" y="890270"/>
                </a:lnTo>
                <a:lnTo>
                  <a:pt x="1723698" y="844233"/>
                </a:lnTo>
                <a:lnTo>
                  <a:pt x="1728147" y="798513"/>
                </a:lnTo>
                <a:lnTo>
                  <a:pt x="1731642" y="759143"/>
                </a:lnTo>
                <a:lnTo>
                  <a:pt x="1734820" y="720725"/>
                </a:lnTo>
                <a:close/>
                <a:moveTo>
                  <a:pt x="519410" y="561340"/>
                </a:moveTo>
                <a:lnTo>
                  <a:pt x="516871" y="583565"/>
                </a:lnTo>
                <a:lnTo>
                  <a:pt x="514650" y="605473"/>
                </a:lnTo>
                <a:lnTo>
                  <a:pt x="512746" y="627698"/>
                </a:lnTo>
                <a:lnTo>
                  <a:pt x="510843" y="650240"/>
                </a:lnTo>
                <a:lnTo>
                  <a:pt x="509573" y="673100"/>
                </a:lnTo>
                <a:lnTo>
                  <a:pt x="508622" y="695960"/>
                </a:lnTo>
                <a:lnTo>
                  <a:pt x="507670" y="719138"/>
                </a:lnTo>
                <a:lnTo>
                  <a:pt x="507352" y="742950"/>
                </a:lnTo>
                <a:lnTo>
                  <a:pt x="742467" y="742950"/>
                </a:lnTo>
                <a:lnTo>
                  <a:pt x="742467" y="578485"/>
                </a:lnTo>
                <a:lnTo>
                  <a:pt x="713276" y="577850"/>
                </a:lnTo>
                <a:lnTo>
                  <a:pt x="684720" y="576580"/>
                </a:lnTo>
                <a:lnTo>
                  <a:pt x="656163" y="575310"/>
                </a:lnTo>
                <a:lnTo>
                  <a:pt x="627924" y="573405"/>
                </a:lnTo>
                <a:lnTo>
                  <a:pt x="600319" y="570865"/>
                </a:lnTo>
                <a:lnTo>
                  <a:pt x="573032" y="568325"/>
                </a:lnTo>
                <a:lnTo>
                  <a:pt x="546062" y="564833"/>
                </a:lnTo>
                <a:lnTo>
                  <a:pt x="519410" y="561340"/>
                </a:lnTo>
                <a:close/>
                <a:moveTo>
                  <a:pt x="1074474" y="554038"/>
                </a:moveTo>
                <a:lnTo>
                  <a:pt x="1100533" y="554038"/>
                </a:lnTo>
                <a:lnTo>
                  <a:pt x="1129135" y="554356"/>
                </a:lnTo>
                <a:lnTo>
                  <a:pt x="1159961" y="555308"/>
                </a:lnTo>
                <a:lnTo>
                  <a:pt x="1191422" y="556261"/>
                </a:lnTo>
                <a:lnTo>
                  <a:pt x="1253392" y="558483"/>
                </a:lnTo>
                <a:lnTo>
                  <a:pt x="1307734" y="560706"/>
                </a:lnTo>
                <a:lnTo>
                  <a:pt x="1360488" y="563246"/>
                </a:lnTo>
                <a:lnTo>
                  <a:pt x="1313137" y="564833"/>
                </a:lnTo>
                <a:lnTo>
                  <a:pt x="1264197" y="567056"/>
                </a:lnTo>
                <a:lnTo>
                  <a:pt x="1207947" y="569913"/>
                </a:lnTo>
                <a:lnTo>
                  <a:pt x="1179028" y="571501"/>
                </a:lnTo>
                <a:lnTo>
                  <a:pt x="1150745" y="573406"/>
                </a:lnTo>
                <a:lnTo>
                  <a:pt x="1124685" y="575628"/>
                </a:lnTo>
                <a:lnTo>
                  <a:pt x="1100851" y="577851"/>
                </a:lnTo>
                <a:lnTo>
                  <a:pt x="1079877" y="580391"/>
                </a:lnTo>
                <a:lnTo>
                  <a:pt x="1071296" y="581661"/>
                </a:lnTo>
                <a:lnTo>
                  <a:pt x="1063669" y="583248"/>
                </a:lnTo>
                <a:lnTo>
                  <a:pt x="1057313" y="584836"/>
                </a:lnTo>
                <a:lnTo>
                  <a:pt x="1052546" y="586423"/>
                </a:lnTo>
                <a:lnTo>
                  <a:pt x="1049051" y="588011"/>
                </a:lnTo>
                <a:lnTo>
                  <a:pt x="1048097" y="588963"/>
                </a:lnTo>
                <a:lnTo>
                  <a:pt x="1046826" y="589598"/>
                </a:lnTo>
                <a:lnTo>
                  <a:pt x="1045873" y="591821"/>
                </a:lnTo>
                <a:lnTo>
                  <a:pt x="1044919" y="595313"/>
                </a:lnTo>
                <a:lnTo>
                  <a:pt x="1042695" y="606108"/>
                </a:lnTo>
                <a:lnTo>
                  <a:pt x="1040152" y="620396"/>
                </a:lnTo>
                <a:lnTo>
                  <a:pt x="1037610" y="637858"/>
                </a:lnTo>
                <a:lnTo>
                  <a:pt x="1035386" y="657861"/>
                </a:lnTo>
                <a:lnTo>
                  <a:pt x="1032843" y="679768"/>
                </a:lnTo>
                <a:lnTo>
                  <a:pt x="1027441" y="726123"/>
                </a:lnTo>
                <a:lnTo>
                  <a:pt x="1022992" y="771526"/>
                </a:lnTo>
                <a:lnTo>
                  <a:pt x="1019496" y="811213"/>
                </a:lnTo>
                <a:lnTo>
                  <a:pt x="1016318" y="849313"/>
                </a:lnTo>
                <a:lnTo>
                  <a:pt x="1016000" y="805498"/>
                </a:lnTo>
                <a:lnTo>
                  <a:pt x="1016000" y="708978"/>
                </a:lnTo>
                <a:lnTo>
                  <a:pt x="1016318" y="656591"/>
                </a:lnTo>
                <a:lnTo>
                  <a:pt x="1016636" y="609918"/>
                </a:lnTo>
                <a:lnTo>
                  <a:pt x="1017271" y="590551"/>
                </a:lnTo>
                <a:lnTo>
                  <a:pt x="1017589" y="575311"/>
                </a:lnTo>
                <a:lnTo>
                  <a:pt x="1018225" y="564198"/>
                </a:lnTo>
                <a:lnTo>
                  <a:pt x="1018860" y="560706"/>
                </a:lnTo>
                <a:lnTo>
                  <a:pt x="1019178" y="558801"/>
                </a:lnTo>
                <a:lnTo>
                  <a:pt x="1019496" y="558166"/>
                </a:lnTo>
                <a:lnTo>
                  <a:pt x="1020449" y="557848"/>
                </a:lnTo>
                <a:lnTo>
                  <a:pt x="1023627" y="556896"/>
                </a:lnTo>
                <a:lnTo>
                  <a:pt x="1028394" y="555943"/>
                </a:lnTo>
                <a:lnTo>
                  <a:pt x="1035068" y="555308"/>
                </a:lnTo>
                <a:lnTo>
                  <a:pt x="1043013" y="554673"/>
                </a:lnTo>
                <a:lnTo>
                  <a:pt x="1052546" y="554356"/>
                </a:lnTo>
                <a:lnTo>
                  <a:pt x="1074474" y="554038"/>
                </a:lnTo>
                <a:close/>
                <a:moveTo>
                  <a:pt x="995680" y="516891"/>
                </a:moveTo>
                <a:lnTo>
                  <a:pt x="992187" y="517208"/>
                </a:lnTo>
                <a:lnTo>
                  <a:pt x="989330" y="518161"/>
                </a:lnTo>
                <a:lnTo>
                  <a:pt x="986790" y="519748"/>
                </a:lnTo>
                <a:lnTo>
                  <a:pt x="984567" y="521971"/>
                </a:lnTo>
                <a:lnTo>
                  <a:pt x="982662" y="524511"/>
                </a:lnTo>
                <a:lnTo>
                  <a:pt x="981075" y="527368"/>
                </a:lnTo>
                <a:lnTo>
                  <a:pt x="980440" y="530543"/>
                </a:lnTo>
                <a:lnTo>
                  <a:pt x="980122" y="534353"/>
                </a:lnTo>
                <a:lnTo>
                  <a:pt x="980122" y="1036638"/>
                </a:lnTo>
                <a:lnTo>
                  <a:pt x="980440" y="1040131"/>
                </a:lnTo>
                <a:lnTo>
                  <a:pt x="981075" y="1043306"/>
                </a:lnTo>
                <a:lnTo>
                  <a:pt x="982662" y="1046163"/>
                </a:lnTo>
                <a:lnTo>
                  <a:pt x="984567" y="1048703"/>
                </a:lnTo>
                <a:lnTo>
                  <a:pt x="986790" y="1050926"/>
                </a:lnTo>
                <a:lnTo>
                  <a:pt x="989330" y="1052196"/>
                </a:lnTo>
                <a:lnTo>
                  <a:pt x="992187" y="1053783"/>
                </a:lnTo>
                <a:lnTo>
                  <a:pt x="995680" y="1054101"/>
                </a:lnTo>
                <a:lnTo>
                  <a:pt x="1752918" y="1054101"/>
                </a:lnTo>
                <a:lnTo>
                  <a:pt x="1756093" y="1053783"/>
                </a:lnTo>
                <a:lnTo>
                  <a:pt x="1759268" y="1052196"/>
                </a:lnTo>
                <a:lnTo>
                  <a:pt x="1761808" y="1050926"/>
                </a:lnTo>
                <a:lnTo>
                  <a:pt x="1764030" y="1048703"/>
                </a:lnTo>
                <a:lnTo>
                  <a:pt x="1765935" y="1046163"/>
                </a:lnTo>
                <a:lnTo>
                  <a:pt x="1767205" y="1043306"/>
                </a:lnTo>
                <a:lnTo>
                  <a:pt x="1768158" y="1040131"/>
                </a:lnTo>
                <a:lnTo>
                  <a:pt x="1768475" y="1036638"/>
                </a:lnTo>
                <a:lnTo>
                  <a:pt x="1768475" y="534353"/>
                </a:lnTo>
                <a:lnTo>
                  <a:pt x="1768158" y="530543"/>
                </a:lnTo>
                <a:lnTo>
                  <a:pt x="1767205" y="527368"/>
                </a:lnTo>
                <a:lnTo>
                  <a:pt x="1765935" y="524511"/>
                </a:lnTo>
                <a:lnTo>
                  <a:pt x="1764030" y="521971"/>
                </a:lnTo>
                <a:lnTo>
                  <a:pt x="1761808" y="519748"/>
                </a:lnTo>
                <a:lnTo>
                  <a:pt x="1759268" y="518161"/>
                </a:lnTo>
                <a:lnTo>
                  <a:pt x="1756093" y="517208"/>
                </a:lnTo>
                <a:lnTo>
                  <a:pt x="1752918" y="516891"/>
                </a:lnTo>
                <a:lnTo>
                  <a:pt x="995680" y="516891"/>
                </a:lnTo>
                <a:close/>
                <a:moveTo>
                  <a:pt x="306823" y="515303"/>
                </a:moveTo>
                <a:lnTo>
                  <a:pt x="303015" y="528320"/>
                </a:lnTo>
                <a:lnTo>
                  <a:pt x="299842" y="541973"/>
                </a:lnTo>
                <a:lnTo>
                  <a:pt x="296670" y="555625"/>
                </a:lnTo>
                <a:lnTo>
                  <a:pt x="293814" y="569595"/>
                </a:lnTo>
                <a:lnTo>
                  <a:pt x="290958" y="583565"/>
                </a:lnTo>
                <a:lnTo>
                  <a:pt x="288420" y="597218"/>
                </a:lnTo>
                <a:lnTo>
                  <a:pt x="285882" y="611505"/>
                </a:lnTo>
                <a:lnTo>
                  <a:pt x="283660" y="625793"/>
                </a:lnTo>
                <a:lnTo>
                  <a:pt x="281757" y="640080"/>
                </a:lnTo>
                <a:lnTo>
                  <a:pt x="280170" y="654368"/>
                </a:lnTo>
                <a:lnTo>
                  <a:pt x="278584" y="668655"/>
                </a:lnTo>
                <a:lnTo>
                  <a:pt x="276997" y="683260"/>
                </a:lnTo>
                <a:lnTo>
                  <a:pt x="276045" y="698183"/>
                </a:lnTo>
                <a:lnTo>
                  <a:pt x="275094" y="713105"/>
                </a:lnTo>
                <a:lnTo>
                  <a:pt x="274142" y="728028"/>
                </a:lnTo>
                <a:lnTo>
                  <a:pt x="273824" y="742950"/>
                </a:lnTo>
                <a:lnTo>
                  <a:pt x="448336" y="742950"/>
                </a:lnTo>
                <a:lnTo>
                  <a:pt x="448970" y="718185"/>
                </a:lnTo>
                <a:lnTo>
                  <a:pt x="449922" y="693738"/>
                </a:lnTo>
                <a:lnTo>
                  <a:pt x="450874" y="669290"/>
                </a:lnTo>
                <a:lnTo>
                  <a:pt x="452461" y="645478"/>
                </a:lnTo>
                <a:lnTo>
                  <a:pt x="454047" y="621983"/>
                </a:lnTo>
                <a:lnTo>
                  <a:pt x="456268" y="598170"/>
                </a:lnTo>
                <a:lnTo>
                  <a:pt x="458489" y="574993"/>
                </a:lnTo>
                <a:lnTo>
                  <a:pt x="461345" y="552450"/>
                </a:lnTo>
                <a:lnTo>
                  <a:pt x="432154" y="546418"/>
                </a:lnTo>
                <a:lnTo>
                  <a:pt x="403597" y="540703"/>
                </a:lnTo>
                <a:lnTo>
                  <a:pt x="376310" y="534353"/>
                </a:lnTo>
                <a:lnTo>
                  <a:pt x="349023" y="527368"/>
                </a:lnTo>
                <a:lnTo>
                  <a:pt x="327764" y="521335"/>
                </a:lnTo>
                <a:lnTo>
                  <a:pt x="306823" y="515303"/>
                </a:lnTo>
                <a:close/>
                <a:moveTo>
                  <a:pt x="956945" y="477838"/>
                </a:moveTo>
                <a:lnTo>
                  <a:pt x="958532" y="477838"/>
                </a:lnTo>
                <a:lnTo>
                  <a:pt x="1789748" y="477838"/>
                </a:lnTo>
                <a:lnTo>
                  <a:pt x="1791653" y="477838"/>
                </a:lnTo>
                <a:lnTo>
                  <a:pt x="1793240" y="478156"/>
                </a:lnTo>
                <a:lnTo>
                  <a:pt x="1796415" y="479743"/>
                </a:lnTo>
                <a:lnTo>
                  <a:pt x="1799273" y="481648"/>
                </a:lnTo>
                <a:lnTo>
                  <a:pt x="1801813" y="483871"/>
                </a:lnTo>
                <a:lnTo>
                  <a:pt x="1803718" y="486728"/>
                </a:lnTo>
                <a:lnTo>
                  <a:pt x="1805305" y="490221"/>
                </a:lnTo>
                <a:lnTo>
                  <a:pt x="1806258" y="493713"/>
                </a:lnTo>
                <a:lnTo>
                  <a:pt x="1806575" y="498158"/>
                </a:lnTo>
                <a:lnTo>
                  <a:pt x="1806575" y="1074103"/>
                </a:lnTo>
                <a:lnTo>
                  <a:pt x="1806258" y="1077913"/>
                </a:lnTo>
                <a:lnTo>
                  <a:pt x="1805305" y="1081406"/>
                </a:lnTo>
                <a:lnTo>
                  <a:pt x="1803718" y="1084898"/>
                </a:lnTo>
                <a:lnTo>
                  <a:pt x="1801813" y="1088073"/>
                </a:lnTo>
                <a:lnTo>
                  <a:pt x="1799273" y="1090613"/>
                </a:lnTo>
                <a:lnTo>
                  <a:pt x="1796415" y="1092201"/>
                </a:lnTo>
                <a:lnTo>
                  <a:pt x="1793240" y="1093471"/>
                </a:lnTo>
                <a:lnTo>
                  <a:pt x="1791653" y="1093788"/>
                </a:lnTo>
                <a:lnTo>
                  <a:pt x="1789748" y="1093788"/>
                </a:lnTo>
                <a:lnTo>
                  <a:pt x="958532" y="1093788"/>
                </a:lnTo>
                <a:lnTo>
                  <a:pt x="956945" y="1093788"/>
                </a:lnTo>
                <a:lnTo>
                  <a:pt x="955040" y="1093471"/>
                </a:lnTo>
                <a:lnTo>
                  <a:pt x="951865" y="1092201"/>
                </a:lnTo>
                <a:lnTo>
                  <a:pt x="949325" y="1090613"/>
                </a:lnTo>
                <a:lnTo>
                  <a:pt x="946785" y="1088073"/>
                </a:lnTo>
                <a:lnTo>
                  <a:pt x="944562" y="1084898"/>
                </a:lnTo>
                <a:lnTo>
                  <a:pt x="942657" y="1081406"/>
                </a:lnTo>
                <a:lnTo>
                  <a:pt x="941705" y="1077913"/>
                </a:lnTo>
                <a:lnTo>
                  <a:pt x="941387" y="1074103"/>
                </a:lnTo>
                <a:lnTo>
                  <a:pt x="941387" y="498158"/>
                </a:lnTo>
                <a:lnTo>
                  <a:pt x="941705" y="493713"/>
                </a:lnTo>
                <a:lnTo>
                  <a:pt x="942657" y="490221"/>
                </a:lnTo>
                <a:lnTo>
                  <a:pt x="944562" y="486728"/>
                </a:lnTo>
                <a:lnTo>
                  <a:pt x="946785" y="483871"/>
                </a:lnTo>
                <a:lnTo>
                  <a:pt x="949325" y="481648"/>
                </a:lnTo>
                <a:lnTo>
                  <a:pt x="951865" y="479743"/>
                </a:lnTo>
                <a:lnTo>
                  <a:pt x="955040" y="478156"/>
                </a:lnTo>
                <a:lnTo>
                  <a:pt x="956945" y="477838"/>
                </a:lnTo>
                <a:close/>
                <a:moveTo>
                  <a:pt x="138975" y="443230"/>
                </a:moveTo>
                <a:lnTo>
                  <a:pt x="130408" y="460375"/>
                </a:lnTo>
                <a:lnTo>
                  <a:pt x="122475" y="477838"/>
                </a:lnTo>
                <a:lnTo>
                  <a:pt x="114860" y="495300"/>
                </a:lnTo>
                <a:lnTo>
                  <a:pt x="107245" y="513080"/>
                </a:lnTo>
                <a:lnTo>
                  <a:pt x="100899" y="531178"/>
                </a:lnTo>
                <a:lnTo>
                  <a:pt x="94236" y="549593"/>
                </a:lnTo>
                <a:lnTo>
                  <a:pt x="88525" y="568008"/>
                </a:lnTo>
                <a:lnTo>
                  <a:pt x="83448" y="586740"/>
                </a:lnTo>
                <a:lnTo>
                  <a:pt x="78372" y="605473"/>
                </a:lnTo>
                <a:lnTo>
                  <a:pt x="74247" y="624523"/>
                </a:lnTo>
                <a:lnTo>
                  <a:pt x="70439" y="643890"/>
                </a:lnTo>
                <a:lnTo>
                  <a:pt x="67266" y="663258"/>
                </a:lnTo>
                <a:lnTo>
                  <a:pt x="64411" y="682943"/>
                </a:lnTo>
                <a:lnTo>
                  <a:pt x="62507" y="702628"/>
                </a:lnTo>
                <a:lnTo>
                  <a:pt x="60286" y="722948"/>
                </a:lnTo>
                <a:lnTo>
                  <a:pt x="59334" y="742950"/>
                </a:lnTo>
                <a:lnTo>
                  <a:pt x="214808" y="742950"/>
                </a:lnTo>
                <a:lnTo>
                  <a:pt x="215125" y="726758"/>
                </a:lnTo>
                <a:lnTo>
                  <a:pt x="216077" y="710565"/>
                </a:lnTo>
                <a:lnTo>
                  <a:pt x="217029" y="694373"/>
                </a:lnTo>
                <a:lnTo>
                  <a:pt x="218615" y="678498"/>
                </a:lnTo>
                <a:lnTo>
                  <a:pt x="220202" y="662623"/>
                </a:lnTo>
                <a:lnTo>
                  <a:pt x="221788" y="647065"/>
                </a:lnTo>
                <a:lnTo>
                  <a:pt x="223692" y="631190"/>
                </a:lnTo>
                <a:lnTo>
                  <a:pt x="225913" y="615950"/>
                </a:lnTo>
                <a:lnTo>
                  <a:pt x="228134" y="600710"/>
                </a:lnTo>
                <a:lnTo>
                  <a:pt x="230672" y="585470"/>
                </a:lnTo>
                <a:lnTo>
                  <a:pt x="233528" y="570230"/>
                </a:lnTo>
                <a:lnTo>
                  <a:pt x="236701" y="554990"/>
                </a:lnTo>
                <a:lnTo>
                  <a:pt x="239874" y="540068"/>
                </a:lnTo>
                <a:lnTo>
                  <a:pt x="243364" y="525145"/>
                </a:lnTo>
                <a:lnTo>
                  <a:pt x="247172" y="510540"/>
                </a:lnTo>
                <a:lnTo>
                  <a:pt x="250979" y="496253"/>
                </a:lnTo>
                <a:lnTo>
                  <a:pt x="235749" y="490220"/>
                </a:lnTo>
                <a:lnTo>
                  <a:pt x="220519" y="484188"/>
                </a:lnTo>
                <a:lnTo>
                  <a:pt x="205924" y="477520"/>
                </a:lnTo>
                <a:lnTo>
                  <a:pt x="191645" y="471170"/>
                </a:lnTo>
                <a:lnTo>
                  <a:pt x="177684" y="464820"/>
                </a:lnTo>
                <a:lnTo>
                  <a:pt x="164358" y="457518"/>
                </a:lnTo>
                <a:lnTo>
                  <a:pt x="151666" y="450850"/>
                </a:lnTo>
                <a:lnTo>
                  <a:pt x="138975" y="443230"/>
                </a:lnTo>
                <a:close/>
                <a:moveTo>
                  <a:pt x="577792" y="294005"/>
                </a:moveTo>
                <a:lnTo>
                  <a:pt x="570177" y="317500"/>
                </a:lnTo>
                <a:lnTo>
                  <a:pt x="562562" y="341630"/>
                </a:lnTo>
                <a:lnTo>
                  <a:pt x="555581" y="366713"/>
                </a:lnTo>
                <a:lnTo>
                  <a:pt x="549235" y="392748"/>
                </a:lnTo>
                <a:lnTo>
                  <a:pt x="542889" y="419100"/>
                </a:lnTo>
                <a:lnTo>
                  <a:pt x="537495" y="446405"/>
                </a:lnTo>
                <a:lnTo>
                  <a:pt x="532101" y="474345"/>
                </a:lnTo>
                <a:lnTo>
                  <a:pt x="527342" y="503238"/>
                </a:lnTo>
                <a:lnTo>
                  <a:pt x="553043" y="506413"/>
                </a:lnTo>
                <a:lnTo>
                  <a:pt x="578743" y="509588"/>
                </a:lnTo>
                <a:lnTo>
                  <a:pt x="605396" y="512128"/>
                </a:lnTo>
                <a:lnTo>
                  <a:pt x="631731" y="514668"/>
                </a:lnTo>
                <a:lnTo>
                  <a:pt x="659019" y="516573"/>
                </a:lnTo>
                <a:lnTo>
                  <a:pt x="686623" y="517843"/>
                </a:lnTo>
                <a:lnTo>
                  <a:pt x="714228" y="519113"/>
                </a:lnTo>
                <a:lnTo>
                  <a:pt x="742467" y="519748"/>
                </a:lnTo>
                <a:lnTo>
                  <a:pt x="742467" y="303848"/>
                </a:lnTo>
                <a:lnTo>
                  <a:pt x="721208" y="303213"/>
                </a:lnTo>
                <a:lnTo>
                  <a:pt x="699950" y="302578"/>
                </a:lnTo>
                <a:lnTo>
                  <a:pt x="679326" y="301625"/>
                </a:lnTo>
                <a:lnTo>
                  <a:pt x="658701" y="300673"/>
                </a:lnTo>
                <a:lnTo>
                  <a:pt x="638077" y="299403"/>
                </a:lnTo>
                <a:lnTo>
                  <a:pt x="618088" y="297815"/>
                </a:lnTo>
                <a:lnTo>
                  <a:pt x="597464" y="295910"/>
                </a:lnTo>
                <a:lnTo>
                  <a:pt x="577792" y="294005"/>
                </a:lnTo>
                <a:close/>
                <a:moveTo>
                  <a:pt x="418510" y="269240"/>
                </a:moveTo>
                <a:lnTo>
                  <a:pt x="411530" y="279718"/>
                </a:lnTo>
                <a:lnTo>
                  <a:pt x="404549" y="290513"/>
                </a:lnTo>
                <a:lnTo>
                  <a:pt x="397886" y="300990"/>
                </a:lnTo>
                <a:lnTo>
                  <a:pt x="391223" y="312103"/>
                </a:lnTo>
                <a:lnTo>
                  <a:pt x="384560" y="323533"/>
                </a:lnTo>
                <a:lnTo>
                  <a:pt x="378531" y="334645"/>
                </a:lnTo>
                <a:lnTo>
                  <a:pt x="371868" y="346393"/>
                </a:lnTo>
                <a:lnTo>
                  <a:pt x="366157" y="358458"/>
                </a:lnTo>
                <a:lnTo>
                  <a:pt x="360446" y="370205"/>
                </a:lnTo>
                <a:lnTo>
                  <a:pt x="354417" y="382270"/>
                </a:lnTo>
                <a:lnTo>
                  <a:pt x="349023" y="394653"/>
                </a:lnTo>
                <a:lnTo>
                  <a:pt x="343946" y="407035"/>
                </a:lnTo>
                <a:lnTo>
                  <a:pt x="338870" y="419735"/>
                </a:lnTo>
                <a:lnTo>
                  <a:pt x="333476" y="432753"/>
                </a:lnTo>
                <a:lnTo>
                  <a:pt x="328716" y="445770"/>
                </a:lnTo>
                <a:lnTo>
                  <a:pt x="324274" y="458788"/>
                </a:lnTo>
                <a:lnTo>
                  <a:pt x="341091" y="463868"/>
                </a:lnTo>
                <a:lnTo>
                  <a:pt x="358224" y="468948"/>
                </a:lnTo>
                <a:lnTo>
                  <a:pt x="375993" y="473393"/>
                </a:lnTo>
                <a:lnTo>
                  <a:pt x="393761" y="477838"/>
                </a:lnTo>
                <a:lnTo>
                  <a:pt x="412164" y="482283"/>
                </a:lnTo>
                <a:lnTo>
                  <a:pt x="430885" y="486410"/>
                </a:lnTo>
                <a:lnTo>
                  <a:pt x="449922" y="490220"/>
                </a:lnTo>
                <a:lnTo>
                  <a:pt x="469277" y="493713"/>
                </a:lnTo>
                <a:lnTo>
                  <a:pt x="472133" y="474663"/>
                </a:lnTo>
                <a:lnTo>
                  <a:pt x="475623" y="455930"/>
                </a:lnTo>
                <a:lnTo>
                  <a:pt x="479113" y="437515"/>
                </a:lnTo>
                <a:lnTo>
                  <a:pt x="482921" y="419418"/>
                </a:lnTo>
                <a:lnTo>
                  <a:pt x="486728" y="401320"/>
                </a:lnTo>
                <a:lnTo>
                  <a:pt x="490536" y="383540"/>
                </a:lnTo>
                <a:lnTo>
                  <a:pt x="495295" y="366395"/>
                </a:lnTo>
                <a:lnTo>
                  <a:pt x="499420" y="349250"/>
                </a:lnTo>
                <a:lnTo>
                  <a:pt x="503862" y="333058"/>
                </a:lnTo>
                <a:lnTo>
                  <a:pt x="508304" y="317183"/>
                </a:lnTo>
                <a:lnTo>
                  <a:pt x="513381" y="301943"/>
                </a:lnTo>
                <a:lnTo>
                  <a:pt x="518140" y="286703"/>
                </a:lnTo>
                <a:lnTo>
                  <a:pt x="492440" y="282893"/>
                </a:lnTo>
                <a:lnTo>
                  <a:pt x="467691" y="278765"/>
                </a:lnTo>
                <a:lnTo>
                  <a:pt x="442942" y="274320"/>
                </a:lnTo>
                <a:lnTo>
                  <a:pt x="418510" y="269240"/>
                </a:lnTo>
                <a:close/>
                <a:moveTo>
                  <a:pt x="299208" y="238125"/>
                </a:moveTo>
                <a:lnTo>
                  <a:pt x="283026" y="252730"/>
                </a:lnTo>
                <a:lnTo>
                  <a:pt x="275411" y="260033"/>
                </a:lnTo>
                <a:lnTo>
                  <a:pt x="267479" y="267653"/>
                </a:lnTo>
                <a:lnTo>
                  <a:pt x="253835" y="281940"/>
                </a:lnTo>
                <a:lnTo>
                  <a:pt x="240191" y="296863"/>
                </a:lnTo>
                <a:lnTo>
                  <a:pt x="227182" y="311785"/>
                </a:lnTo>
                <a:lnTo>
                  <a:pt x="214490" y="327343"/>
                </a:lnTo>
                <a:lnTo>
                  <a:pt x="202433" y="343218"/>
                </a:lnTo>
                <a:lnTo>
                  <a:pt x="190376" y="359093"/>
                </a:lnTo>
                <a:lnTo>
                  <a:pt x="178954" y="375603"/>
                </a:lnTo>
                <a:lnTo>
                  <a:pt x="168483" y="392430"/>
                </a:lnTo>
                <a:lnTo>
                  <a:pt x="178002" y="398145"/>
                </a:lnTo>
                <a:lnTo>
                  <a:pt x="188472" y="403860"/>
                </a:lnTo>
                <a:lnTo>
                  <a:pt x="198943" y="409575"/>
                </a:lnTo>
                <a:lnTo>
                  <a:pt x="210048" y="414973"/>
                </a:lnTo>
                <a:lnTo>
                  <a:pt x="221471" y="420053"/>
                </a:lnTo>
                <a:lnTo>
                  <a:pt x="232894" y="425450"/>
                </a:lnTo>
                <a:lnTo>
                  <a:pt x="245268" y="430848"/>
                </a:lnTo>
                <a:lnTo>
                  <a:pt x="257642" y="435610"/>
                </a:lnTo>
                <a:lnTo>
                  <a:pt x="268430" y="439738"/>
                </a:lnTo>
                <a:lnTo>
                  <a:pt x="277315" y="414655"/>
                </a:lnTo>
                <a:lnTo>
                  <a:pt x="287151" y="390208"/>
                </a:lnTo>
                <a:lnTo>
                  <a:pt x="297304" y="366078"/>
                </a:lnTo>
                <a:lnTo>
                  <a:pt x="302381" y="354330"/>
                </a:lnTo>
                <a:lnTo>
                  <a:pt x="308409" y="342900"/>
                </a:lnTo>
                <a:lnTo>
                  <a:pt x="313803" y="331153"/>
                </a:lnTo>
                <a:lnTo>
                  <a:pt x="319515" y="319723"/>
                </a:lnTo>
                <a:lnTo>
                  <a:pt x="325543" y="308610"/>
                </a:lnTo>
                <a:lnTo>
                  <a:pt x="331572" y="297498"/>
                </a:lnTo>
                <a:lnTo>
                  <a:pt x="337600" y="286703"/>
                </a:lnTo>
                <a:lnTo>
                  <a:pt x="344264" y="275908"/>
                </a:lnTo>
                <a:lnTo>
                  <a:pt x="350609" y="265430"/>
                </a:lnTo>
                <a:lnTo>
                  <a:pt x="357590" y="254953"/>
                </a:lnTo>
                <a:lnTo>
                  <a:pt x="349023" y="253048"/>
                </a:lnTo>
                <a:lnTo>
                  <a:pt x="323957" y="245745"/>
                </a:lnTo>
                <a:lnTo>
                  <a:pt x="299208" y="238125"/>
                </a:lnTo>
                <a:close/>
                <a:moveTo>
                  <a:pt x="1081336" y="129223"/>
                </a:moveTo>
                <a:lnTo>
                  <a:pt x="1090538" y="137795"/>
                </a:lnTo>
                <a:lnTo>
                  <a:pt x="1099422" y="146368"/>
                </a:lnTo>
                <a:lnTo>
                  <a:pt x="1107989" y="155575"/>
                </a:lnTo>
                <a:lnTo>
                  <a:pt x="1116873" y="164465"/>
                </a:lnTo>
                <a:lnTo>
                  <a:pt x="1125123" y="173990"/>
                </a:lnTo>
                <a:lnTo>
                  <a:pt x="1133690" y="183833"/>
                </a:lnTo>
                <a:lnTo>
                  <a:pt x="1141622" y="193358"/>
                </a:lnTo>
                <a:lnTo>
                  <a:pt x="1149555" y="203518"/>
                </a:lnTo>
                <a:lnTo>
                  <a:pt x="1164467" y="199708"/>
                </a:lnTo>
                <a:lnTo>
                  <a:pt x="1179380" y="195898"/>
                </a:lnTo>
                <a:lnTo>
                  <a:pt x="1188899" y="193358"/>
                </a:lnTo>
                <a:lnTo>
                  <a:pt x="1175890" y="184468"/>
                </a:lnTo>
                <a:lnTo>
                  <a:pt x="1162881" y="175578"/>
                </a:lnTo>
                <a:lnTo>
                  <a:pt x="1149872" y="167323"/>
                </a:lnTo>
                <a:lnTo>
                  <a:pt x="1136863" y="159068"/>
                </a:lnTo>
                <a:lnTo>
                  <a:pt x="1123219" y="151130"/>
                </a:lnTo>
                <a:lnTo>
                  <a:pt x="1109258" y="143510"/>
                </a:lnTo>
                <a:lnTo>
                  <a:pt x="1095297" y="136208"/>
                </a:lnTo>
                <a:lnTo>
                  <a:pt x="1081336" y="129223"/>
                </a:lnTo>
                <a:close/>
                <a:moveTo>
                  <a:pt x="462297" y="129223"/>
                </a:moveTo>
                <a:lnTo>
                  <a:pt x="448336" y="136208"/>
                </a:lnTo>
                <a:lnTo>
                  <a:pt x="434375" y="143510"/>
                </a:lnTo>
                <a:lnTo>
                  <a:pt x="420731" y="151130"/>
                </a:lnTo>
                <a:lnTo>
                  <a:pt x="407088" y="159068"/>
                </a:lnTo>
                <a:lnTo>
                  <a:pt x="394079" y="167323"/>
                </a:lnTo>
                <a:lnTo>
                  <a:pt x="380752" y="175578"/>
                </a:lnTo>
                <a:lnTo>
                  <a:pt x="367743" y="184468"/>
                </a:lnTo>
                <a:lnTo>
                  <a:pt x="355052" y="193358"/>
                </a:lnTo>
                <a:lnTo>
                  <a:pt x="374406" y="198438"/>
                </a:lnTo>
                <a:lnTo>
                  <a:pt x="394079" y="203518"/>
                </a:lnTo>
                <a:lnTo>
                  <a:pt x="402011" y="193358"/>
                </a:lnTo>
                <a:lnTo>
                  <a:pt x="410261" y="183833"/>
                </a:lnTo>
                <a:lnTo>
                  <a:pt x="418510" y="173990"/>
                </a:lnTo>
                <a:lnTo>
                  <a:pt x="427077" y="164465"/>
                </a:lnTo>
                <a:lnTo>
                  <a:pt x="435644" y="155575"/>
                </a:lnTo>
                <a:lnTo>
                  <a:pt x="444528" y="146368"/>
                </a:lnTo>
                <a:lnTo>
                  <a:pt x="453095" y="137795"/>
                </a:lnTo>
                <a:lnTo>
                  <a:pt x="462297" y="129223"/>
                </a:lnTo>
                <a:close/>
                <a:moveTo>
                  <a:pt x="931891" y="96838"/>
                </a:moveTo>
                <a:lnTo>
                  <a:pt x="942045" y="110490"/>
                </a:lnTo>
                <a:lnTo>
                  <a:pt x="951881" y="125413"/>
                </a:lnTo>
                <a:lnTo>
                  <a:pt x="961717" y="140970"/>
                </a:lnTo>
                <a:lnTo>
                  <a:pt x="970918" y="157480"/>
                </a:lnTo>
                <a:lnTo>
                  <a:pt x="979803" y="174625"/>
                </a:lnTo>
                <a:lnTo>
                  <a:pt x="988369" y="192405"/>
                </a:lnTo>
                <a:lnTo>
                  <a:pt x="996936" y="210820"/>
                </a:lnTo>
                <a:lnTo>
                  <a:pt x="1004869" y="230188"/>
                </a:lnTo>
                <a:lnTo>
                  <a:pt x="1025176" y="227330"/>
                </a:lnTo>
                <a:lnTo>
                  <a:pt x="1045165" y="224155"/>
                </a:lnTo>
                <a:lnTo>
                  <a:pt x="1065472" y="220980"/>
                </a:lnTo>
                <a:lnTo>
                  <a:pt x="1084827" y="217170"/>
                </a:lnTo>
                <a:lnTo>
                  <a:pt x="1076260" y="207645"/>
                </a:lnTo>
                <a:lnTo>
                  <a:pt x="1067376" y="198120"/>
                </a:lnTo>
                <a:lnTo>
                  <a:pt x="1058491" y="188913"/>
                </a:lnTo>
                <a:lnTo>
                  <a:pt x="1049607" y="180023"/>
                </a:lnTo>
                <a:lnTo>
                  <a:pt x="1040406" y="171450"/>
                </a:lnTo>
                <a:lnTo>
                  <a:pt x="1031204" y="163195"/>
                </a:lnTo>
                <a:lnTo>
                  <a:pt x="1021685" y="155258"/>
                </a:lnTo>
                <a:lnTo>
                  <a:pt x="1011849" y="147320"/>
                </a:lnTo>
                <a:lnTo>
                  <a:pt x="1002648" y="140018"/>
                </a:lnTo>
                <a:lnTo>
                  <a:pt x="992494" y="133033"/>
                </a:lnTo>
                <a:lnTo>
                  <a:pt x="982975" y="126048"/>
                </a:lnTo>
                <a:lnTo>
                  <a:pt x="972822" y="119380"/>
                </a:lnTo>
                <a:lnTo>
                  <a:pt x="962986" y="113348"/>
                </a:lnTo>
                <a:lnTo>
                  <a:pt x="952515" y="107315"/>
                </a:lnTo>
                <a:lnTo>
                  <a:pt x="942045" y="101918"/>
                </a:lnTo>
                <a:lnTo>
                  <a:pt x="931891" y="96838"/>
                </a:lnTo>
                <a:close/>
                <a:moveTo>
                  <a:pt x="611742" y="96838"/>
                </a:moveTo>
                <a:lnTo>
                  <a:pt x="601589" y="101918"/>
                </a:lnTo>
                <a:lnTo>
                  <a:pt x="591118" y="107315"/>
                </a:lnTo>
                <a:lnTo>
                  <a:pt x="580965" y="113348"/>
                </a:lnTo>
                <a:lnTo>
                  <a:pt x="570811" y="119698"/>
                </a:lnTo>
                <a:lnTo>
                  <a:pt x="560658" y="126048"/>
                </a:lnTo>
                <a:lnTo>
                  <a:pt x="551139" y="133033"/>
                </a:lnTo>
                <a:lnTo>
                  <a:pt x="540986" y="140018"/>
                </a:lnTo>
                <a:lnTo>
                  <a:pt x="531784" y="147320"/>
                </a:lnTo>
                <a:lnTo>
                  <a:pt x="521948" y="155258"/>
                </a:lnTo>
                <a:lnTo>
                  <a:pt x="512746" y="163195"/>
                </a:lnTo>
                <a:lnTo>
                  <a:pt x="503228" y="171450"/>
                </a:lnTo>
                <a:lnTo>
                  <a:pt x="494343" y="180023"/>
                </a:lnTo>
                <a:lnTo>
                  <a:pt x="485142" y="189230"/>
                </a:lnTo>
                <a:lnTo>
                  <a:pt x="476258" y="198120"/>
                </a:lnTo>
                <a:lnTo>
                  <a:pt x="467691" y="207645"/>
                </a:lnTo>
                <a:lnTo>
                  <a:pt x="458807" y="217170"/>
                </a:lnTo>
                <a:lnTo>
                  <a:pt x="478479" y="220980"/>
                </a:lnTo>
                <a:lnTo>
                  <a:pt x="498468" y="224155"/>
                </a:lnTo>
                <a:lnTo>
                  <a:pt x="518458" y="227330"/>
                </a:lnTo>
                <a:lnTo>
                  <a:pt x="538764" y="230188"/>
                </a:lnTo>
                <a:lnTo>
                  <a:pt x="547014" y="210820"/>
                </a:lnTo>
                <a:lnTo>
                  <a:pt x="555264" y="192405"/>
                </a:lnTo>
                <a:lnTo>
                  <a:pt x="564148" y="174625"/>
                </a:lnTo>
                <a:lnTo>
                  <a:pt x="573032" y="157480"/>
                </a:lnTo>
                <a:lnTo>
                  <a:pt x="582234" y="140970"/>
                </a:lnTo>
                <a:lnTo>
                  <a:pt x="591753" y="125413"/>
                </a:lnTo>
                <a:lnTo>
                  <a:pt x="601589" y="110490"/>
                </a:lnTo>
                <a:lnTo>
                  <a:pt x="611742" y="96838"/>
                </a:lnTo>
                <a:close/>
                <a:moveTo>
                  <a:pt x="801166" y="63818"/>
                </a:moveTo>
                <a:lnTo>
                  <a:pt x="801166" y="245110"/>
                </a:lnTo>
                <a:lnTo>
                  <a:pt x="837655" y="244158"/>
                </a:lnTo>
                <a:lnTo>
                  <a:pt x="873509" y="242570"/>
                </a:lnTo>
                <a:lnTo>
                  <a:pt x="909363" y="240348"/>
                </a:lnTo>
                <a:lnTo>
                  <a:pt x="944266" y="237173"/>
                </a:lnTo>
                <a:lnTo>
                  <a:pt x="935064" y="216853"/>
                </a:lnTo>
                <a:lnTo>
                  <a:pt x="925545" y="197803"/>
                </a:lnTo>
                <a:lnTo>
                  <a:pt x="916027" y="179705"/>
                </a:lnTo>
                <a:lnTo>
                  <a:pt x="906190" y="162878"/>
                </a:lnTo>
                <a:lnTo>
                  <a:pt x="901114" y="155258"/>
                </a:lnTo>
                <a:lnTo>
                  <a:pt x="896037" y="147320"/>
                </a:lnTo>
                <a:lnTo>
                  <a:pt x="890960" y="140018"/>
                </a:lnTo>
                <a:lnTo>
                  <a:pt x="885884" y="133033"/>
                </a:lnTo>
                <a:lnTo>
                  <a:pt x="880807" y="126048"/>
                </a:lnTo>
                <a:lnTo>
                  <a:pt x="875730" y="119698"/>
                </a:lnTo>
                <a:lnTo>
                  <a:pt x="870019" y="113665"/>
                </a:lnTo>
                <a:lnTo>
                  <a:pt x="864942" y="107633"/>
                </a:lnTo>
                <a:lnTo>
                  <a:pt x="856693" y="99695"/>
                </a:lnTo>
                <a:lnTo>
                  <a:pt x="848760" y="92075"/>
                </a:lnTo>
                <a:lnTo>
                  <a:pt x="840828" y="85725"/>
                </a:lnTo>
                <a:lnTo>
                  <a:pt x="832896" y="79693"/>
                </a:lnTo>
                <a:lnTo>
                  <a:pt x="824963" y="74613"/>
                </a:lnTo>
                <a:lnTo>
                  <a:pt x="817031" y="70168"/>
                </a:lnTo>
                <a:lnTo>
                  <a:pt x="809099" y="66675"/>
                </a:lnTo>
                <a:lnTo>
                  <a:pt x="801166" y="63818"/>
                </a:lnTo>
                <a:close/>
                <a:moveTo>
                  <a:pt x="742467" y="63818"/>
                </a:moveTo>
                <a:lnTo>
                  <a:pt x="734535" y="66675"/>
                </a:lnTo>
                <a:lnTo>
                  <a:pt x="726920" y="70168"/>
                </a:lnTo>
                <a:lnTo>
                  <a:pt x="718987" y="74613"/>
                </a:lnTo>
                <a:lnTo>
                  <a:pt x="711055" y="79693"/>
                </a:lnTo>
                <a:lnTo>
                  <a:pt x="703123" y="85725"/>
                </a:lnTo>
                <a:lnTo>
                  <a:pt x="694873" y="92075"/>
                </a:lnTo>
                <a:lnTo>
                  <a:pt x="686941" y="99695"/>
                </a:lnTo>
                <a:lnTo>
                  <a:pt x="678691" y="107633"/>
                </a:lnTo>
                <a:lnTo>
                  <a:pt x="673614" y="113665"/>
                </a:lnTo>
                <a:lnTo>
                  <a:pt x="668538" y="119698"/>
                </a:lnTo>
                <a:lnTo>
                  <a:pt x="662826" y="126048"/>
                </a:lnTo>
                <a:lnTo>
                  <a:pt x="657750" y="133033"/>
                </a:lnTo>
                <a:lnTo>
                  <a:pt x="652990" y="140018"/>
                </a:lnTo>
                <a:lnTo>
                  <a:pt x="647596" y="147320"/>
                </a:lnTo>
                <a:lnTo>
                  <a:pt x="642519" y="154940"/>
                </a:lnTo>
                <a:lnTo>
                  <a:pt x="637760" y="162878"/>
                </a:lnTo>
                <a:lnTo>
                  <a:pt x="632683" y="171450"/>
                </a:lnTo>
                <a:lnTo>
                  <a:pt x="627607" y="179705"/>
                </a:lnTo>
                <a:lnTo>
                  <a:pt x="618088" y="197803"/>
                </a:lnTo>
                <a:lnTo>
                  <a:pt x="608569" y="216853"/>
                </a:lnTo>
                <a:lnTo>
                  <a:pt x="599685" y="237173"/>
                </a:lnTo>
                <a:lnTo>
                  <a:pt x="634587" y="240030"/>
                </a:lnTo>
                <a:lnTo>
                  <a:pt x="670124" y="242570"/>
                </a:lnTo>
                <a:lnTo>
                  <a:pt x="705978" y="244158"/>
                </a:lnTo>
                <a:lnTo>
                  <a:pt x="742467" y="245110"/>
                </a:lnTo>
                <a:lnTo>
                  <a:pt x="742467" y="63818"/>
                </a:lnTo>
                <a:close/>
                <a:moveTo>
                  <a:pt x="754841" y="0"/>
                </a:moveTo>
                <a:lnTo>
                  <a:pt x="771975" y="0"/>
                </a:lnTo>
                <a:lnTo>
                  <a:pt x="789109" y="0"/>
                </a:lnTo>
                <a:lnTo>
                  <a:pt x="806243" y="635"/>
                </a:lnTo>
                <a:lnTo>
                  <a:pt x="823377" y="1588"/>
                </a:lnTo>
                <a:lnTo>
                  <a:pt x="840193" y="2858"/>
                </a:lnTo>
                <a:lnTo>
                  <a:pt x="856693" y="4445"/>
                </a:lnTo>
                <a:lnTo>
                  <a:pt x="873509" y="6350"/>
                </a:lnTo>
                <a:lnTo>
                  <a:pt x="890008" y="9208"/>
                </a:lnTo>
                <a:lnTo>
                  <a:pt x="906508" y="11748"/>
                </a:lnTo>
                <a:lnTo>
                  <a:pt x="923007" y="14923"/>
                </a:lnTo>
                <a:lnTo>
                  <a:pt x="939189" y="18098"/>
                </a:lnTo>
                <a:lnTo>
                  <a:pt x="955371" y="21908"/>
                </a:lnTo>
                <a:lnTo>
                  <a:pt x="971236" y="25718"/>
                </a:lnTo>
                <a:lnTo>
                  <a:pt x="987100" y="30480"/>
                </a:lnTo>
                <a:lnTo>
                  <a:pt x="1002965" y="35243"/>
                </a:lnTo>
                <a:lnTo>
                  <a:pt x="1018512" y="40005"/>
                </a:lnTo>
                <a:lnTo>
                  <a:pt x="1034060" y="45720"/>
                </a:lnTo>
                <a:lnTo>
                  <a:pt x="1049290" y="51435"/>
                </a:lnTo>
                <a:lnTo>
                  <a:pt x="1064520" y="57150"/>
                </a:lnTo>
                <a:lnTo>
                  <a:pt x="1079115" y="63818"/>
                </a:lnTo>
                <a:lnTo>
                  <a:pt x="1094028" y="70168"/>
                </a:lnTo>
                <a:lnTo>
                  <a:pt x="1108624" y="76835"/>
                </a:lnTo>
                <a:lnTo>
                  <a:pt x="1123219" y="84455"/>
                </a:lnTo>
                <a:lnTo>
                  <a:pt x="1137497" y="91758"/>
                </a:lnTo>
                <a:lnTo>
                  <a:pt x="1151458" y="99695"/>
                </a:lnTo>
                <a:lnTo>
                  <a:pt x="1165419" y="107633"/>
                </a:lnTo>
                <a:lnTo>
                  <a:pt x="1179063" y="116205"/>
                </a:lnTo>
                <a:lnTo>
                  <a:pt x="1192707" y="124778"/>
                </a:lnTo>
                <a:lnTo>
                  <a:pt x="1206033" y="133668"/>
                </a:lnTo>
                <a:lnTo>
                  <a:pt x="1219042" y="142558"/>
                </a:lnTo>
                <a:lnTo>
                  <a:pt x="1232051" y="152400"/>
                </a:lnTo>
                <a:lnTo>
                  <a:pt x="1244743" y="161925"/>
                </a:lnTo>
                <a:lnTo>
                  <a:pt x="1257434" y="171768"/>
                </a:lnTo>
                <a:lnTo>
                  <a:pt x="1270126" y="182245"/>
                </a:lnTo>
                <a:lnTo>
                  <a:pt x="1282818" y="193358"/>
                </a:lnTo>
                <a:lnTo>
                  <a:pt x="1295192" y="204470"/>
                </a:lnTo>
                <a:lnTo>
                  <a:pt x="1307567" y="215900"/>
                </a:lnTo>
                <a:lnTo>
                  <a:pt x="1323749" y="232093"/>
                </a:lnTo>
                <a:lnTo>
                  <a:pt x="1339296" y="248920"/>
                </a:lnTo>
                <a:lnTo>
                  <a:pt x="1354844" y="266065"/>
                </a:lnTo>
                <a:lnTo>
                  <a:pt x="1369756" y="283528"/>
                </a:lnTo>
                <a:lnTo>
                  <a:pt x="1384035" y="301625"/>
                </a:lnTo>
                <a:lnTo>
                  <a:pt x="1397995" y="320358"/>
                </a:lnTo>
                <a:lnTo>
                  <a:pt x="1411322" y="339090"/>
                </a:lnTo>
                <a:lnTo>
                  <a:pt x="1423696" y="358775"/>
                </a:lnTo>
                <a:lnTo>
                  <a:pt x="1431629" y="371158"/>
                </a:lnTo>
                <a:lnTo>
                  <a:pt x="1439244" y="383858"/>
                </a:lnTo>
                <a:lnTo>
                  <a:pt x="1446859" y="396875"/>
                </a:lnTo>
                <a:lnTo>
                  <a:pt x="1453839" y="410210"/>
                </a:lnTo>
                <a:lnTo>
                  <a:pt x="1463675" y="429260"/>
                </a:lnTo>
                <a:lnTo>
                  <a:pt x="1301855" y="429260"/>
                </a:lnTo>
                <a:lnTo>
                  <a:pt x="1321528" y="420370"/>
                </a:lnTo>
                <a:lnTo>
                  <a:pt x="1340565" y="411480"/>
                </a:lnTo>
                <a:lnTo>
                  <a:pt x="1358651" y="401955"/>
                </a:lnTo>
                <a:lnTo>
                  <a:pt x="1375785" y="392430"/>
                </a:lnTo>
                <a:lnTo>
                  <a:pt x="1364680" y="375603"/>
                </a:lnTo>
                <a:lnTo>
                  <a:pt x="1353257" y="359093"/>
                </a:lnTo>
                <a:lnTo>
                  <a:pt x="1341517" y="343218"/>
                </a:lnTo>
                <a:lnTo>
                  <a:pt x="1329143" y="327343"/>
                </a:lnTo>
                <a:lnTo>
                  <a:pt x="1316451" y="311785"/>
                </a:lnTo>
                <a:lnTo>
                  <a:pt x="1303442" y="296863"/>
                </a:lnTo>
                <a:lnTo>
                  <a:pt x="1290116" y="281940"/>
                </a:lnTo>
                <a:lnTo>
                  <a:pt x="1276155" y="267653"/>
                </a:lnTo>
                <a:lnTo>
                  <a:pt x="1268222" y="260033"/>
                </a:lnTo>
                <a:lnTo>
                  <a:pt x="1260607" y="252730"/>
                </a:lnTo>
                <a:lnTo>
                  <a:pt x="1244425" y="238125"/>
                </a:lnTo>
                <a:lnTo>
                  <a:pt x="1215869" y="246698"/>
                </a:lnTo>
                <a:lnTo>
                  <a:pt x="1200956" y="250825"/>
                </a:lnTo>
                <a:lnTo>
                  <a:pt x="1186361" y="254953"/>
                </a:lnTo>
                <a:lnTo>
                  <a:pt x="1198735" y="274955"/>
                </a:lnTo>
                <a:lnTo>
                  <a:pt x="1210792" y="295275"/>
                </a:lnTo>
                <a:lnTo>
                  <a:pt x="1222215" y="316230"/>
                </a:lnTo>
                <a:lnTo>
                  <a:pt x="1233003" y="337820"/>
                </a:lnTo>
                <a:lnTo>
                  <a:pt x="1243473" y="360045"/>
                </a:lnTo>
                <a:lnTo>
                  <a:pt x="1253310" y="382588"/>
                </a:lnTo>
                <a:lnTo>
                  <a:pt x="1262828" y="405448"/>
                </a:lnTo>
                <a:lnTo>
                  <a:pt x="1271395" y="429260"/>
                </a:lnTo>
                <a:lnTo>
                  <a:pt x="1208888" y="429260"/>
                </a:lnTo>
                <a:lnTo>
                  <a:pt x="1200004" y="407353"/>
                </a:lnTo>
                <a:lnTo>
                  <a:pt x="1190803" y="385763"/>
                </a:lnTo>
                <a:lnTo>
                  <a:pt x="1180967" y="365125"/>
                </a:lnTo>
                <a:lnTo>
                  <a:pt x="1170813" y="344805"/>
                </a:lnTo>
                <a:lnTo>
                  <a:pt x="1160025" y="325120"/>
                </a:lnTo>
                <a:lnTo>
                  <a:pt x="1148603" y="306070"/>
                </a:lnTo>
                <a:lnTo>
                  <a:pt x="1137180" y="287020"/>
                </a:lnTo>
                <a:lnTo>
                  <a:pt x="1125123" y="269240"/>
                </a:lnTo>
                <a:lnTo>
                  <a:pt x="1101009" y="274320"/>
                </a:lnTo>
                <a:lnTo>
                  <a:pt x="1076260" y="278765"/>
                </a:lnTo>
                <a:lnTo>
                  <a:pt x="1051194" y="282893"/>
                </a:lnTo>
                <a:lnTo>
                  <a:pt x="1025493" y="286703"/>
                </a:lnTo>
                <a:lnTo>
                  <a:pt x="1031204" y="303213"/>
                </a:lnTo>
                <a:lnTo>
                  <a:pt x="1036281" y="320040"/>
                </a:lnTo>
                <a:lnTo>
                  <a:pt x="1041040" y="337503"/>
                </a:lnTo>
                <a:lnTo>
                  <a:pt x="1045800" y="355283"/>
                </a:lnTo>
                <a:lnTo>
                  <a:pt x="1050559" y="373063"/>
                </a:lnTo>
                <a:lnTo>
                  <a:pt x="1054684" y="391478"/>
                </a:lnTo>
                <a:lnTo>
                  <a:pt x="1058809" y="410528"/>
                </a:lnTo>
                <a:lnTo>
                  <a:pt x="1062616" y="429260"/>
                </a:lnTo>
                <a:lnTo>
                  <a:pt x="1002965" y="429260"/>
                </a:lnTo>
                <a:lnTo>
                  <a:pt x="999475" y="412750"/>
                </a:lnTo>
                <a:lnTo>
                  <a:pt x="995667" y="396240"/>
                </a:lnTo>
                <a:lnTo>
                  <a:pt x="991542" y="380365"/>
                </a:lnTo>
                <a:lnTo>
                  <a:pt x="987418" y="364490"/>
                </a:lnTo>
                <a:lnTo>
                  <a:pt x="982658" y="346075"/>
                </a:lnTo>
                <a:lnTo>
                  <a:pt x="976947" y="328295"/>
                </a:lnTo>
                <a:lnTo>
                  <a:pt x="971553" y="311150"/>
                </a:lnTo>
                <a:lnTo>
                  <a:pt x="966159" y="294005"/>
                </a:lnTo>
                <a:lnTo>
                  <a:pt x="946169" y="295910"/>
                </a:lnTo>
                <a:lnTo>
                  <a:pt x="926180" y="297815"/>
                </a:lnTo>
                <a:lnTo>
                  <a:pt x="905556" y="299403"/>
                </a:lnTo>
                <a:lnTo>
                  <a:pt x="884932" y="300673"/>
                </a:lnTo>
                <a:lnTo>
                  <a:pt x="864308" y="301625"/>
                </a:lnTo>
                <a:lnTo>
                  <a:pt x="843684" y="302578"/>
                </a:lnTo>
                <a:lnTo>
                  <a:pt x="822742" y="303213"/>
                </a:lnTo>
                <a:lnTo>
                  <a:pt x="801166" y="303848"/>
                </a:lnTo>
                <a:lnTo>
                  <a:pt x="801166" y="519748"/>
                </a:lnTo>
                <a:lnTo>
                  <a:pt x="822108" y="519113"/>
                </a:lnTo>
                <a:lnTo>
                  <a:pt x="843366" y="518478"/>
                </a:lnTo>
                <a:lnTo>
                  <a:pt x="864308" y="517525"/>
                </a:lnTo>
                <a:lnTo>
                  <a:pt x="884614" y="516573"/>
                </a:lnTo>
                <a:lnTo>
                  <a:pt x="884614" y="575310"/>
                </a:lnTo>
                <a:lnTo>
                  <a:pt x="864308" y="576263"/>
                </a:lnTo>
                <a:lnTo>
                  <a:pt x="843366" y="577215"/>
                </a:lnTo>
                <a:lnTo>
                  <a:pt x="822108" y="577850"/>
                </a:lnTo>
                <a:lnTo>
                  <a:pt x="801166" y="578168"/>
                </a:lnTo>
                <a:lnTo>
                  <a:pt x="801166" y="742950"/>
                </a:lnTo>
                <a:lnTo>
                  <a:pt x="884614" y="742950"/>
                </a:lnTo>
                <a:lnTo>
                  <a:pt x="884614" y="801688"/>
                </a:lnTo>
                <a:lnTo>
                  <a:pt x="801166" y="801688"/>
                </a:lnTo>
                <a:lnTo>
                  <a:pt x="801166" y="965835"/>
                </a:lnTo>
                <a:lnTo>
                  <a:pt x="822108" y="966470"/>
                </a:lnTo>
                <a:lnTo>
                  <a:pt x="843366" y="967105"/>
                </a:lnTo>
                <a:lnTo>
                  <a:pt x="864308" y="968058"/>
                </a:lnTo>
                <a:lnTo>
                  <a:pt x="884614" y="969010"/>
                </a:lnTo>
                <a:lnTo>
                  <a:pt x="884614" y="1028065"/>
                </a:lnTo>
                <a:lnTo>
                  <a:pt x="864308" y="1026795"/>
                </a:lnTo>
                <a:lnTo>
                  <a:pt x="843366" y="1025843"/>
                </a:lnTo>
                <a:lnTo>
                  <a:pt x="822108" y="1025208"/>
                </a:lnTo>
                <a:lnTo>
                  <a:pt x="801166" y="1024890"/>
                </a:lnTo>
                <a:lnTo>
                  <a:pt x="801166" y="1240473"/>
                </a:lnTo>
                <a:lnTo>
                  <a:pt x="824963" y="1240790"/>
                </a:lnTo>
                <a:lnTo>
                  <a:pt x="848126" y="1241743"/>
                </a:lnTo>
                <a:lnTo>
                  <a:pt x="832896" y="1300163"/>
                </a:lnTo>
                <a:lnTo>
                  <a:pt x="801166" y="1299528"/>
                </a:lnTo>
                <a:lnTo>
                  <a:pt x="801166" y="1423353"/>
                </a:lnTo>
                <a:lnTo>
                  <a:pt x="771658" y="1538606"/>
                </a:lnTo>
                <a:lnTo>
                  <a:pt x="771023" y="1541781"/>
                </a:lnTo>
                <a:lnTo>
                  <a:pt x="771023" y="1544638"/>
                </a:lnTo>
                <a:lnTo>
                  <a:pt x="753890" y="1544321"/>
                </a:lnTo>
                <a:lnTo>
                  <a:pt x="736756" y="1543686"/>
                </a:lnTo>
                <a:lnTo>
                  <a:pt x="719622" y="1542733"/>
                </a:lnTo>
                <a:lnTo>
                  <a:pt x="702805" y="1541463"/>
                </a:lnTo>
                <a:lnTo>
                  <a:pt x="685989" y="1539558"/>
                </a:lnTo>
                <a:lnTo>
                  <a:pt x="669489" y="1537653"/>
                </a:lnTo>
                <a:lnTo>
                  <a:pt x="652673" y="1535431"/>
                </a:lnTo>
                <a:lnTo>
                  <a:pt x="636491" y="1532573"/>
                </a:lnTo>
                <a:lnTo>
                  <a:pt x="619992" y="1529716"/>
                </a:lnTo>
                <a:lnTo>
                  <a:pt x="603810" y="1526223"/>
                </a:lnTo>
                <a:lnTo>
                  <a:pt x="587628" y="1522096"/>
                </a:lnTo>
                <a:lnTo>
                  <a:pt x="571763" y="1518286"/>
                </a:lnTo>
                <a:lnTo>
                  <a:pt x="555898" y="1513841"/>
                </a:lnTo>
                <a:lnTo>
                  <a:pt x="540351" y="1509078"/>
                </a:lnTo>
                <a:lnTo>
                  <a:pt x="524486" y="1503998"/>
                </a:lnTo>
                <a:lnTo>
                  <a:pt x="509256" y="1498601"/>
                </a:lnTo>
                <a:lnTo>
                  <a:pt x="494343" y="1492886"/>
                </a:lnTo>
                <a:lnTo>
                  <a:pt x="479113" y="1486853"/>
                </a:lnTo>
                <a:lnTo>
                  <a:pt x="464200" y="1480503"/>
                </a:lnTo>
                <a:lnTo>
                  <a:pt x="449288" y="1474153"/>
                </a:lnTo>
                <a:lnTo>
                  <a:pt x="434692" y="1467168"/>
                </a:lnTo>
                <a:lnTo>
                  <a:pt x="420414" y="1459866"/>
                </a:lnTo>
                <a:lnTo>
                  <a:pt x="406136" y="1452246"/>
                </a:lnTo>
                <a:lnTo>
                  <a:pt x="392175" y="1444626"/>
                </a:lnTo>
                <a:lnTo>
                  <a:pt x="378214" y="1436688"/>
                </a:lnTo>
                <a:lnTo>
                  <a:pt x="364570" y="1428116"/>
                </a:lnTo>
                <a:lnTo>
                  <a:pt x="350927" y="1419861"/>
                </a:lnTo>
                <a:lnTo>
                  <a:pt x="337600" y="1410653"/>
                </a:lnTo>
                <a:lnTo>
                  <a:pt x="324591" y="1401763"/>
                </a:lnTo>
                <a:lnTo>
                  <a:pt x="311582" y="1392238"/>
                </a:lnTo>
                <a:lnTo>
                  <a:pt x="298891" y="1382396"/>
                </a:lnTo>
                <a:lnTo>
                  <a:pt x="286199" y="1372553"/>
                </a:lnTo>
                <a:lnTo>
                  <a:pt x="273507" y="1361758"/>
                </a:lnTo>
                <a:lnTo>
                  <a:pt x="260815" y="1351280"/>
                </a:lnTo>
                <a:lnTo>
                  <a:pt x="248441" y="1339850"/>
                </a:lnTo>
                <a:lnTo>
                  <a:pt x="236701" y="1328420"/>
                </a:lnTo>
                <a:lnTo>
                  <a:pt x="220202" y="1311910"/>
                </a:lnTo>
                <a:lnTo>
                  <a:pt x="204337" y="1295400"/>
                </a:lnTo>
                <a:lnTo>
                  <a:pt x="188790" y="1278255"/>
                </a:lnTo>
                <a:lnTo>
                  <a:pt x="173877" y="1260475"/>
                </a:lnTo>
                <a:lnTo>
                  <a:pt x="159599" y="1242378"/>
                </a:lnTo>
                <a:lnTo>
                  <a:pt x="145638" y="1223963"/>
                </a:lnTo>
                <a:lnTo>
                  <a:pt x="132629" y="1204913"/>
                </a:lnTo>
                <a:lnTo>
                  <a:pt x="119937" y="1185863"/>
                </a:lnTo>
                <a:lnTo>
                  <a:pt x="112005" y="1173163"/>
                </a:lnTo>
                <a:lnTo>
                  <a:pt x="104390" y="1160463"/>
                </a:lnTo>
                <a:lnTo>
                  <a:pt x="97409" y="1147445"/>
                </a:lnTo>
                <a:lnTo>
                  <a:pt x="90111" y="1134428"/>
                </a:lnTo>
                <a:lnTo>
                  <a:pt x="79641" y="1114108"/>
                </a:lnTo>
                <a:lnTo>
                  <a:pt x="69805" y="1093153"/>
                </a:lnTo>
                <a:lnTo>
                  <a:pt x="60286" y="1072198"/>
                </a:lnTo>
                <a:lnTo>
                  <a:pt x="51719" y="1050608"/>
                </a:lnTo>
                <a:lnTo>
                  <a:pt x="43469" y="1029018"/>
                </a:lnTo>
                <a:lnTo>
                  <a:pt x="36172" y="1006793"/>
                </a:lnTo>
                <a:lnTo>
                  <a:pt x="29826" y="984568"/>
                </a:lnTo>
                <a:lnTo>
                  <a:pt x="23480" y="961708"/>
                </a:lnTo>
                <a:lnTo>
                  <a:pt x="18086" y="939165"/>
                </a:lnTo>
                <a:lnTo>
                  <a:pt x="13326" y="915988"/>
                </a:lnTo>
                <a:lnTo>
                  <a:pt x="9202" y="892493"/>
                </a:lnTo>
                <a:lnTo>
                  <a:pt x="6029" y="868998"/>
                </a:lnTo>
                <a:lnTo>
                  <a:pt x="3490" y="845185"/>
                </a:lnTo>
                <a:lnTo>
                  <a:pt x="1587" y="820738"/>
                </a:lnTo>
                <a:lnTo>
                  <a:pt x="317" y="796608"/>
                </a:lnTo>
                <a:lnTo>
                  <a:pt x="0" y="772160"/>
                </a:lnTo>
                <a:lnTo>
                  <a:pt x="317" y="747713"/>
                </a:lnTo>
                <a:lnTo>
                  <a:pt x="1587" y="723583"/>
                </a:lnTo>
                <a:lnTo>
                  <a:pt x="3490" y="699453"/>
                </a:lnTo>
                <a:lnTo>
                  <a:pt x="6029" y="675640"/>
                </a:lnTo>
                <a:lnTo>
                  <a:pt x="9202" y="651828"/>
                </a:lnTo>
                <a:lnTo>
                  <a:pt x="13326" y="628650"/>
                </a:lnTo>
                <a:lnTo>
                  <a:pt x="18086" y="605473"/>
                </a:lnTo>
                <a:lnTo>
                  <a:pt x="23480" y="582295"/>
                </a:lnTo>
                <a:lnTo>
                  <a:pt x="29826" y="559753"/>
                </a:lnTo>
                <a:lnTo>
                  <a:pt x="36172" y="537528"/>
                </a:lnTo>
                <a:lnTo>
                  <a:pt x="43469" y="515620"/>
                </a:lnTo>
                <a:lnTo>
                  <a:pt x="51719" y="493713"/>
                </a:lnTo>
                <a:lnTo>
                  <a:pt x="60286" y="472440"/>
                </a:lnTo>
                <a:lnTo>
                  <a:pt x="69805" y="451168"/>
                </a:lnTo>
                <a:lnTo>
                  <a:pt x="79641" y="430530"/>
                </a:lnTo>
                <a:lnTo>
                  <a:pt x="90111" y="410210"/>
                </a:lnTo>
                <a:lnTo>
                  <a:pt x="97409" y="396875"/>
                </a:lnTo>
                <a:lnTo>
                  <a:pt x="104390" y="383858"/>
                </a:lnTo>
                <a:lnTo>
                  <a:pt x="112005" y="371158"/>
                </a:lnTo>
                <a:lnTo>
                  <a:pt x="119937" y="358775"/>
                </a:lnTo>
                <a:lnTo>
                  <a:pt x="132629" y="339090"/>
                </a:lnTo>
                <a:lnTo>
                  <a:pt x="145638" y="320040"/>
                </a:lnTo>
                <a:lnTo>
                  <a:pt x="159599" y="301625"/>
                </a:lnTo>
                <a:lnTo>
                  <a:pt x="173877" y="283528"/>
                </a:lnTo>
                <a:lnTo>
                  <a:pt x="188790" y="266065"/>
                </a:lnTo>
                <a:lnTo>
                  <a:pt x="204337" y="248920"/>
                </a:lnTo>
                <a:lnTo>
                  <a:pt x="220202" y="232093"/>
                </a:lnTo>
                <a:lnTo>
                  <a:pt x="236701" y="215900"/>
                </a:lnTo>
                <a:lnTo>
                  <a:pt x="248441" y="204470"/>
                </a:lnTo>
                <a:lnTo>
                  <a:pt x="260815" y="193358"/>
                </a:lnTo>
                <a:lnTo>
                  <a:pt x="273507" y="182245"/>
                </a:lnTo>
                <a:lnTo>
                  <a:pt x="286199" y="171768"/>
                </a:lnTo>
                <a:lnTo>
                  <a:pt x="298891" y="161925"/>
                </a:lnTo>
                <a:lnTo>
                  <a:pt x="311582" y="152400"/>
                </a:lnTo>
                <a:lnTo>
                  <a:pt x="324591" y="142558"/>
                </a:lnTo>
                <a:lnTo>
                  <a:pt x="337600" y="133668"/>
                </a:lnTo>
                <a:lnTo>
                  <a:pt x="350927" y="124460"/>
                </a:lnTo>
                <a:lnTo>
                  <a:pt x="364570" y="116205"/>
                </a:lnTo>
                <a:lnTo>
                  <a:pt x="378531" y="107633"/>
                </a:lnTo>
                <a:lnTo>
                  <a:pt x="392492" y="99695"/>
                </a:lnTo>
                <a:lnTo>
                  <a:pt x="406136" y="91758"/>
                </a:lnTo>
                <a:lnTo>
                  <a:pt x="420731" y="84455"/>
                </a:lnTo>
                <a:lnTo>
                  <a:pt x="435009" y="76835"/>
                </a:lnTo>
                <a:lnTo>
                  <a:pt x="449922" y="70168"/>
                </a:lnTo>
                <a:lnTo>
                  <a:pt x="464518" y="63818"/>
                </a:lnTo>
                <a:lnTo>
                  <a:pt x="479748" y="57150"/>
                </a:lnTo>
                <a:lnTo>
                  <a:pt x="494661" y="51118"/>
                </a:lnTo>
                <a:lnTo>
                  <a:pt x="509573" y="45720"/>
                </a:lnTo>
                <a:lnTo>
                  <a:pt x="525121" y="40005"/>
                </a:lnTo>
                <a:lnTo>
                  <a:pt x="540668" y="35243"/>
                </a:lnTo>
                <a:lnTo>
                  <a:pt x="556533" y="30480"/>
                </a:lnTo>
                <a:lnTo>
                  <a:pt x="572398" y="25718"/>
                </a:lnTo>
                <a:lnTo>
                  <a:pt x="588262" y="21908"/>
                </a:lnTo>
                <a:lnTo>
                  <a:pt x="604444" y="18098"/>
                </a:lnTo>
                <a:lnTo>
                  <a:pt x="620626" y="14605"/>
                </a:lnTo>
                <a:lnTo>
                  <a:pt x="637125" y="11748"/>
                </a:lnTo>
                <a:lnTo>
                  <a:pt x="653625" y="9208"/>
                </a:lnTo>
                <a:lnTo>
                  <a:pt x="670124" y="6350"/>
                </a:lnTo>
                <a:lnTo>
                  <a:pt x="686941" y="4445"/>
                </a:lnTo>
                <a:lnTo>
                  <a:pt x="703757" y="2858"/>
                </a:lnTo>
                <a:lnTo>
                  <a:pt x="720574" y="1588"/>
                </a:lnTo>
                <a:lnTo>
                  <a:pt x="737708" y="635"/>
                </a:lnTo>
                <a:lnTo>
                  <a:pt x="754841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标题 1"/>
          <p:cNvSpPr txBox="1"/>
          <p:nvPr>
            <p:custDataLst>
              <p:tags r:id="rId13"/>
            </p:custDataLst>
          </p:nvPr>
        </p:nvSpPr>
        <p:spPr>
          <a:xfrm>
            <a:off x="2282984" y="4289000"/>
            <a:ext cx="1923795" cy="1516569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marL="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da-DK" altLang="zh-CN" sz="1800" spc="10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播种：将蔬菜种子或幼苗放入洞中，覆盖土壤，轻轻压实</a:t>
            </a:r>
            <a:endParaRPr lang="da-DK" altLang="zh-CN" sz="1800" spc="10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标题 1"/>
          <p:cNvSpPr txBox="1"/>
          <p:nvPr>
            <p:custDataLst>
              <p:tags r:id="rId14"/>
            </p:custDataLst>
          </p:nvPr>
        </p:nvSpPr>
        <p:spPr>
          <a:xfrm>
            <a:off x="5531339" y="4289000"/>
            <a:ext cx="1923795" cy="1516569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marL="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da-DK" altLang="zh-CN" sz="1800" spc="13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浇水：播种后立即浇水，保持土壤湿润</a:t>
            </a:r>
            <a:endParaRPr lang="da-DK" altLang="zh-CN" sz="1800" spc="13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标题 1"/>
          <p:cNvSpPr txBox="1"/>
          <p:nvPr>
            <p:custDataLst>
              <p:tags r:id="rId15"/>
            </p:custDataLst>
          </p:nvPr>
        </p:nvSpPr>
        <p:spPr>
          <a:xfrm>
            <a:off x="8779694" y="4289000"/>
            <a:ext cx="1923795" cy="1516569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marL="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da-DK" altLang="zh-CN" sz="1800" spc="11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管理：定期除草、施肥、浇水，确保蔬菜健康成长</a:t>
            </a:r>
            <a:endParaRPr lang="da-DK" altLang="zh-CN" sz="1800" spc="11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KSO_Shape"/>
          <p:cNvSpPr/>
          <p:nvPr>
            <p:custDataLst>
              <p:tags r:id="rId16"/>
            </p:custDataLst>
          </p:nvPr>
        </p:nvSpPr>
        <p:spPr bwMode="auto">
          <a:xfrm>
            <a:off x="1718370" y="4501243"/>
            <a:ext cx="514773" cy="368922"/>
          </a:xfrm>
          <a:custGeom>
            <a:avLst/>
            <a:gdLst>
              <a:gd name="T0" fmla="*/ 1846857 w 5832"/>
              <a:gd name="T1" fmla="*/ 173247 h 4173"/>
              <a:gd name="T2" fmla="*/ 1897814 w 5832"/>
              <a:gd name="T3" fmla="*/ 235354 h 4173"/>
              <a:gd name="T4" fmla="*/ 1901080 w 5832"/>
              <a:gd name="T5" fmla="*/ 1273201 h 4173"/>
              <a:gd name="T6" fmla="*/ 1856330 w 5832"/>
              <a:gd name="T7" fmla="*/ 1339558 h 4173"/>
              <a:gd name="T8" fmla="*/ 120859 w 5832"/>
              <a:gd name="T9" fmla="*/ 1364074 h 4173"/>
              <a:gd name="T10" fmla="*/ 48344 w 5832"/>
              <a:gd name="T11" fmla="*/ 1339558 h 4173"/>
              <a:gd name="T12" fmla="*/ 3593 w 5832"/>
              <a:gd name="T13" fmla="*/ 1273201 h 4173"/>
              <a:gd name="T14" fmla="*/ 7186 w 5832"/>
              <a:gd name="T15" fmla="*/ 235354 h 4173"/>
              <a:gd name="T16" fmla="*/ 58143 w 5832"/>
              <a:gd name="T17" fmla="*/ 173247 h 4173"/>
              <a:gd name="T18" fmla="*/ 556278 w 5832"/>
              <a:gd name="T19" fmla="*/ 0 h 4173"/>
              <a:gd name="T20" fmla="*/ 1221656 w 5832"/>
              <a:gd name="T21" fmla="*/ 582502 h 4173"/>
              <a:gd name="T22" fmla="*/ 1118436 w 5832"/>
              <a:gd name="T23" fmla="*/ 667491 h 4173"/>
              <a:gd name="T24" fmla="*/ 1078912 w 5832"/>
              <a:gd name="T25" fmla="*/ 810665 h 4173"/>
              <a:gd name="T26" fmla="*/ 1139342 w 5832"/>
              <a:gd name="T27" fmla="*/ 955800 h 4173"/>
              <a:gd name="T28" fmla="*/ 1254321 w 5832"/>
              <a:gd name="T29" fmla="*/ 1025425 h 4173"/>
              <a:gd name="T30" fmla="*/ 1403925 w 5832"/>
              <a:gd name="T31" fmla="*/ 1014638 h 4173"/>
              <a:gd name="T32" fmla="*/ 1507145 w 5832"/>
              <a:gd name="T33" fmla="*/ 929322 h 4173"/>
              <a:gd name="T34" fmla="*/ 1546996 w 5832"/>
              <a:gd name="T35" fmla="*/ 786475 h 4173"/>
              <a:gd name="T36" fmla="*/ 1486240 w 5832"/>
              <a:gd name="T37" fmla="*/ 640687 h 4173"/>
              <a:gd name="T38" fmla="*/ 1371260 w 5832"/>
              <a:gd name="T39" fmla="*/ 571061 h 4173"/>
              <a:gd name="T40" fmla="*/ 601355 w 5832"/>
              <a:gd name="T41" fmla="*/ 411870 h 4173"/>
              <a:gd name="T42" fmla="*/ 1217737 w 5832"/>
              <a:gd name="T43" fmla="*/ 337668 h 4173"/>
              <a:gd name="T44" fmla="*/ 1069113 w 5832"/>
              <a:gd name="T45" fmla="*/ 395853 h 4173"/>
              <a:gd name="T46" fmla="*/ 957073 w 5832"/>
              <a:gd name="T47" fmla="*/ 490648 h 4173"/>
              <a:gd name="T48" fmla="*/ 875085 w 5832"/>
              <a:gd name="T49" fmla="*/ 625977 h 4173"/>
              <a:gd name="T50" fmla="*/ 842747 w 5832"/>
              <a:gd name="T51" fmla="*/ 786149 h 4173"/>
              <a:gd name="T52" fmla="*/ 863652 w 5832"/>
              <a:gd name="T53" fmla="*/ 938475 h 4173"/>
              <a:gd name="T54" fmla="*/ 936168 w 5832"/>
              <a:gd name="T55" fmla="*/ 1080341 h 4173"/>
              <a:gd name="T56" fmla="*/ 1040694 w 5832"/>
              <a:gd name="T57" fmla="*/ 1182328 h 4173"/>
              <a:gd name="T58" fmla="*/ 1184092 w 5832"/>
              <a:gd name="T59" fmla="*/ 1250973 h 4173"/>
              <a:gd name="T60" fmla="*/ 1336962 w 5832"/>
              <a:gd name="T61" fmla="*/ 1268625 h 4173"/>
              <a:gd name="T62" fmla="*/ 1495712 w 5832"/>
              <a:gd name="T63" fmla="*/ 1232014 h 4173"/>
              <a:gd name="T64" fmla="*/ 1628984 w 5832"/>
              <a:gd name="T65" fmla="*/ 1146698 h 4173"/>
              <a:gd name="T66" fmla="*/ 1720772 w 5832"/>
              <a:gd name="T67" fmla="*/ 1032944 h 4173"/>
              <a:gd name="T68" fmla="*/ 1775648 w 5832"/>
              <a:gd name="T69" fmla="*/ 881598 h 4173"/>
              <a:gd name="T70" fmla="*/ 1777608 w 5832"/>
              <a:gd name="T71" fmla="*/ 726656 h 4173"/>
              <a:gd name="T72" fmla="*/ 1726325 w 5832"/>
              <a:gd name="T73" fmla="*/ 574003 h 4173"/>
              <a:gd name="T74" fmla="*/ 1637477 w 5832"/>
              <a:gd name="T75" fmla="*/ 457960 h 4173"/>
              <a:gd name="T76" fmla="*/ 1506165 w 5832"/>
              <a:gd name="T77" fmla="*/ 369375 h 4173"/>
              <a:gd name="T78" fmla="*/ 1349048 w 5832"/>
              <a:gd name="T79" fmla="*/ 329169 h 4173"/>
              <a:gd name="T80" fmla="*/ 1436590 w 5832"/>
              <a:gd name="T81" fmla="*/ 505358 h 4173"/>
              <a:gd name="T82" fmla="*/ 1233089 w 5832"/>
              <a:gd name="T83" fmla="*/ 490321 h 4173"/>
              <a:gd name="T84" fmla="*/ 1067153 w 5832"/>
              <a:gd name="T85" fmla="*/ 595904 h 4173"/>
              <a:gd name="T86" fmla="*/ 994637 w 5832"/>
              <a:gd name="T87" fmla="*/ 798570 h 4173"/>
              <a:gd name="T88" fmla="*/ 1058007 w 5832"/>
              <a:gd name="T89" fmla="*/ 989142 h 4173"/>
              <a:gd name="T90" fmla="*/ 1218390 w 5832"/>
              <a:gd name="T91" fmla="*/ 1102569 h 4173"/>
              <a:gd name="T92" fmla="*/ 1422217 w 5832"/>
              <a:gd name="T93" fmla="*/ 1097666 h 4173"/>
              <a:gd name="T94" fmla="*/ 1576394 w 5832"/>
              <a:gd name="T95" fmla="*/ 976393 h 4173"/>
              <a:gd name="T96" fmla="*/ 1630291 w 5832"/>
              <a:gd name="T97" fmla="*/ 782226 h 4173"/>
              <a:gd name="T98" fmla="*/ 1548302 w 5832"/>
              <a:gd name="T99" fmla="*/ 584463 h 4173"/>
              <a:gd name="T100" fmla="*/ 1359828 w 5832"/>
              <a:gd name="T101" fmla="*/ 647224 h 4173"/>
              <a:gd name="T102" fmla="*/ 1258241 w 5832"/>
              <a:gd name="T103" fmla="*/ 649512 h 4173"/>
              <a:gd name="T104" fmla="*/ 1181479 w 5832"/>
              <a:gd name="T105" fmla="*/ 709985 h 4173"/>
              <a:gd name="T106" fmla="*/ 1154367 w 5832"/>
              <a:gd name="T107" fmla="*/ 806415 h 4173"/>
              <a:gd name="T108" fmla="*/ 1195525 w 5832"/>
              <a:gd name="T109" fmla="*/ 904806 h 4173"/>
              <a:gd name="T110" fmla="*/ 1280779 w 5832"/>
              <a:gd name="T111" fmla="*/ 953838 h 4173"/>
              <a:gd name="T112" fmla="*/ 1381386 w 5832"/>
              <a:gd name="T113" fmla="*/ 941417 h 4173"/>
              <a:gd name="T114" fmla="*/ 1451942 w 5832"/>
              <a:gd name="T115" fmla="*/ 874080 h 4173"/>
              <a:gd name="T116" fmla="*/ 1469581 w 5832"/>
              <a:gd name="T117" fmla="*/ 774381 h 4173"/>
              <a:gd name="T118" fmla="*/ 1424830 w 5832"/>
              <a:gd name="T119" fmla="*/ 686450 h 417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832" h="4173">
                <a:moveTo>
                  <a:pt x="370" y="477"/>
                </a:moveTo>
                <a:lnTo>
                  <a:pt x="5462" y="477"/>
                </a:lnTo>
                <a:lnTo>
                  <a:pt x="5481" y="477"/>
                </a:lnTo>
                <a:lnTo>
                  <a:pt x="5500" y="478"/>
                </a:lnTo>
                <a:lnTo>
                  <a:pt x="5518" y="480"/>
                </a:lnTo>
                <a:lnTo>
                  <a:pt x="5537" y="484"/>
                </a:lnTo>
                <a:lnTo>
                  <a:pt x="5554" y="488"/>
                </a:lnTo>
                <a:lnTo>
                  <a:pt x="5571" y="494"/>
                </a:lnTo>
                <a:lnTo>
                  <a:pt x="5589" y="499"/>
                </a:lnTo>
                <a:lnTo>
                  <a:pt x="5606" y="506"/>
                </a:lnTo>
                <a:lnTo>
                  <a:pt x="5622" y="513"/>
                </a:lnTo>
                <a:lnTo>
                  <a:pt x="5638" y="521"/>
                </a:lnTo>
                <a:lnTo>
                  <a:pt x="5654" y="530"/>
                </a:lnTo>
                <a:lnTo>
                  <a:pt x="5668" y="539"/>
                </a:lnTo>
                <a:lnTo>
                  <a:pt x="5683" y="550"/>
                </a:lnTo>
                <a:lnTo>
                  <a:pt x="5697" y="562"/>
                </a:lnTo>
                <a:lnTo>
                  <a:pt x="5710" y="573"/>
                </a:lnTo>
                <a:lnTo>
                  <a:pt x="5723" y="585"/>
                </a:lnTo>
                <a:lnTo>
                  <a:pt x="5735" y="598"/>
                </a:lnTo>
                <a:lnTo>
                  <a:pt x="5747" y="612"/>
                </a:lnTo>
                <a:lnTo>
                  <a:pt x="5758" y="625"/>
                </a:lnTo>
                <a:lnTo>
                  <a:pt x="5768" y="640"/>
                </a:lnTo>
                <a:lnTo>
                  <a:pt x="5778" y="655"/>
                </a:lnTo>
                <a:lnTo>
                  <a:pt x="5787" y="670"/>
                </a:lnTo>
                <a:lnTo>
                  <a:pt x="5795" y="686"/>
                </a:lnTo>
                <a:lnTo>
                  <a:pt x="5803" y="702"/>
                </a:lnTo>
                <a:lnTo>
                  <a:pt x="5810" y="720"/>
                </a:lnTo>
                <a:lnTo>
                  <a:pt x="5815" y="737"/>
                </a:lnTo>
                <a:lnTo>
                  <a:pt x="5820" y="754"/>
                </a:lnTo>
                <a:lnTo>
                  <a:pt x="5824" y="772"/>
                </a:lnTo>
                <a:lnTo>
                  <a:pt x="5828" y="790"/>
                </a:lnTo>
                <a:lnTo>
                  <a:pt x="5830" y="808"/>
                </a:lnTo>
                <a:lnTo>
                  <a:pt x="5831" y="827"/>
                </a:lnTo>
                <a:lnTo>
                  <a:pt x="5832" y="846"/>
                </a:lnTo>
                <a:lnTo>
                  <a:pt x="5832" y="3803"/>
                </a:lnTo>
                <a:lnTo>
                  <a:pt x="5831" y="3822"/>
                </a:lnTo>
                <a:lnTo>
                  <a:pt x="5830" y="3841"/>
                </a:lnTo>
                <a:lnTo>
                  <a:pt x="5828" y="3858"/>
                </a:lnTo>
                <a:lnTo>
                  <a:pt x="5824" y="3877"/>
                </a:lnTo>
                <a:lnTo>
                  <a:pt x="5820" y="3895"/>
                </a:lnTo>
                <a:lnTo>
                  <a:pt x="5815" y="3912"/>
                </a:lnTo>
                <a:lnTo>
                  <a:pt x="5810" y="3930"/>
                </a:lnTo>
                <a:lnTo>
                  <a:pt x="5803" y="3947"/>
                </a:lnTo>
                <a:lnTo>
                  <a:pt x="5795" y="3962"/>
                </a:lnTo>
                <a:lnTo>
                  <a:pt x="5787" y="3979"/>
                </a:lnTo>
                <a:lnTo>
                  <a:pt x="5778" y="3994"/>
                </a:lnTo>
                <a:lnTo>
                  <a:pt x="5768" y="4009"/>
                </a:lnTo>
                <a:lnTo>
                  <a:pt x="5758" y="4023"/>
                </a:lnTo>
                <a:lnTo>
                  <a:pt x="5747" y="4038"/>
                </a:lnTo>
                <a:lnTo>
                  <a:pt x="5735" y="4051"/>
                </a:lnTo>
                <a:lnTo>
                  <a:pt x="5723" y="4064"/>
                </a:lnTo>
                <a:lnTo>
                  <a:pt x="5710" y="4076"/>
                </a:lnTo>
                <a:lnTo>
                  <a:pt x="5697" y="4088"/>
                </a:lnTo>
                <a:lnTo>
                  <a:pt x="5683" y="4098"/>
                </a:lnTo>
                <a:lnTo>
                  <a:pt x="5668" y="4109"/>
                </a:lnTo>
                <a:lnTo>
                  <a:pt x="5654" y="4118"/>
                </a:lnTo>
                <a:lnTo>
                  <a:pt x="5638" y="4127"/>
                </a:lnTo>
                <a:lnTo>
                  <a:pt x="5622" y="4136"/>
                </a:lnTo>
                <a:lnTo>
                  <a:pt x="5606" y="4143"/>
                </a:lnTo>
                <a:lnTo>
                  <a:pt x="5589" y="4149"/>
                </a:lnTo>
                <a:lnTo>
                  <a:pt x="5571" y="4156"/>
                </a:lnTo>
                <a:lnTo>
                  <a:pt x="5554" y="4160"/>
                </a:lnTo>
                <a:lnTo>
                  <a:pt x="5537" y="4165"/>
                </a:lnTo>
                <a:lnTo>
                  <a:pt x="5518" y="4168"/>
                </a:lnTo>
                <a:lnTo>
                  <a:pt x="5500" y="4171"/>
                </a:lnTo>
                <a:lnTo>
                  <a:pt x="5481" y="4172"/>
                </a:lnTo>
                <a:lnTo>
                  <a:pt x="5462" y="4173"/>
                </a:lnTo>
                <a:lnTo>
                  <a:pt x="370" y="4173"/>
                </a:lnTo>
                <a:lnTo>
                  <a:pt x="351" y="4172"/>
                </a:lnTo>
                <a:lnTo>
                  <a:pt x="332" y="4171"/>
                </a:lnTo>
                <a:lnTo>
                  <a:pt x="313" y="4168"/>
                </a:lnTo>
                <a:lnTo>
                  <a:pt x="295" y="4165"/>
                </a:lnTo>
                <a:lnTo>
                  <a:pt x="277" y="4160"/>
                </a:lnTo>
                <a:lnTo>
                  <a:pt x="259" y="4156"/>
                </a:lnTo>
                <a:lnTo>
                  <a:pt x="243" y="4149"/>
                </a:lnTo>
                <a:lnTo>
                  <a:pt x="226" y="4143"/>
                </a:lnTo>
                <a:lnTo>
                  <a:pt x="209" y="4136"/>
                </a:lnTo>
                <a:lnTo>
                  <a:pt x="194" y="4127"/>
                </a:lnTo>
                <a:lnTo>
                  <a:pt x="178" y="4118"/>
                </a:lnTo>
                <a:lnTo>
                  <a:pt x="162" y="4109"/>
                </a:lnTo>
                <a:lnTo>
                  <a:pt x="148" y="4098"/>
                </a:lnTo>
                <a:lnTo>
                  <a:pt x="134" y="4088"/>
                </a:lnTo>
                <a:lnTo>
                  <a:pt x="121" y="4076"/>
                </a:lnTo>
                <a:lnTo>
                  <a:pt x="108" y="4064"/>
                </a:lnTo>
                <a:lnTo>
                  <a:pt x="95" y="4051"/>
                </a:lnTo>
                <a:lnTo>
                  <a:pt x="84" y="4038"/>
                </a:lnTo>
                <a:lnTo>
                  <a:pt x="73" y="4023"/>
                </a:lnTo>
                <a:lnTo>
                  <a:pt x="63" y="4009"/>
                </a:lnTo>
                <a:lnTo>
                  <a:pt x="53" y="3994"/>
                </a:lnTo>
                <a:lnTo>
                  <a:pt x="44" y="3979"/>
                </a:lnTo>
                <a:lnTo>
                  <a:pt x="36" y="3962"/>
                </a:lnTo>
                <a:lnTo>
                  <a:pt x="29" y="3947"/>
                </a:lnTo>
                <a:lnTo>
                  <a:pt x="22" y="3930"/>
                </a:lnTo>
                <a:lnTo>
                  <a:pt x="16" y="3912"/>
                </a:lnTo>
                <a:lnTo>
                  <a:pt x="11" y="3895"/>
                </a:lnTo>
                <a:lnTo>
                  <a:pt x="7" y="3877"/>
                </a:lnTo>
                <a:lnTo>
                  <a:pt x="4" y="3858"/>
                </a:lnTo>
                <a:lnTo>
                  <a:pt x="2" y="3841"/>
                </a:lnTo>
                <a:lnTo>
                  <a:pt x="0" y="3822"/>
                </a:lnTo>
                <a:lnTo>
                  <a:pt x="0" y="3803"/>
                </a:lnTo>
                <a:lnTo>
                  <a:pt x="0" y="846"/>
                </a:lnTo>
                <a:lnTo>
                  <a:pt x="0" y="827"/>
                </a:lnTo>
                <a:lnTo>
                  <a:pt x="2" y="808"/>
                </a:lnTo>
                <a:lnTo>
                  <a:pt x="4" y="790"/>
                </a:lnTo>
                <a:lnTo>
                  <a:pt x="7" y="772"/>
                </a:lnTo>
                <a:lnTo>
                  <a:pt x="11" y="754"/>
                </a:lnTo>
                <a:lnTo>
                  <a:pt x="16" y="737"/>
                </a:lnTo>
                <a:lnTo>
                  <a:pt x="22" y="720"/>
                </a:lnTo>
                <a:lnTo>
                  <a:pt x="29" y="702"/>
                </a:lnTo>
                <a:lnTo>
                  <a:pt x="36" y="686"/>
                </a:lnTo>
                <a:lnTo>
                  <a:pt x="44" y="670"/>
                </a:lnTo>
                <a:lnTo>
                  <a:pt x="53" y="655"/>
                </a:lnTo>
                <a:lnTo>
                  <a:pt x="63" y="640"/>
                </a:lnTo>
                <a:lnTo>
                  <a:pt x="73" y="625"/>
                </a:lnTo>
                <a:lnTo>
                  <a:pt x="84" y="612"/>
                </a:lnTo>
                <a:lnTo>
                  <a:pt x="95" y="598"/>
                </a:lnTo>
                <a:lnTo>
                  <a:pt x="108" y="585"/>
                </a:lnTo>
                <a:lnTo>
                  <a:pt x="121" y="573"/>
                </a:lnTo>
                <a:lnTo>
                  <a:pt x="134" y="562"/>
                </a:lnTo>
                <a:lnTo>
                  <a:pt x="148" y="550"/>
                </a:lnTo>
                <a:lnTo>
                  <a:pt x="162" y="539"/>
                </a:lnTo>
                <a:lnTo>
                  <a:pt x="178" y="530"/>
                </a:lnTo>
                <a:lnTo>
                  <a:pt x="194" y="521"/>
                </a:lnTo>
                <a:lnTo>
                  <a:pt x="209" y="513"/>
                </a:lnTo>
                <a:lnTo>
                  <a:pt x="226" y="506"/>
                </a:lnTo>
                <a:lnTo>
                  <a:pt x="243" y="499"/>
                </a:lnTo>
                <a:lnTo>
                  <a:pt x="259" y="494"/>
                </a:lnTo>
                <a:lnTo>
                  <a:pt x="277" y="488"/>
                </a:lnTo>
                <a:lnTo>
                  <a:pt x="295" y="484"/>
                </a:lnTo>
                <a:lnTo>
                  <a:pt x="313" y="480"/>
                </a:lnTo>
                <a:lnTo>
                  <a:pt x="332" y="478"/>
                </a:lnTo>
                <a:lnTo>
                  <a:pt x="351" y="477"/>
                </a:lnTo>
                <a:lnTo>
                  <a:pt x="370" y="477"/>
                </a:lnTo>
                <a:close/>
                <a:moveTo>
                  <a:pt x="542" y="0"/>
                </a:moveTo>
                <a:lnTo>
                  <a:pt x="1703" y="0"/>
                </a:lnTo>
                <a:lnTo>
                  <a:pt x="1703" y="350"/>
                </a:lnTo>
                <a:lnTo>
                  <a:pt x="542" y="350"/>
                </a:lnTo>
                <a:lnTo>
                  <a:pt x="542" y="0"/>
                </a:lnTo>
                <a:close/>
                <a:moveTo>
                  <a:pt x="4019" y="1725"/>
                </a:moveTo>
                <a:lnTo>
                  <a:pt x="4019" y="1725"/>
                </a:lnTo>
                <a:lnTo>
                  <a:pt x="3983" y="1726"/>
                </a:lnTo>
                <a:lnTo>
                  <a:pt x="3946" y="1729"/>
                </a:lnTo>
                <a:lnTo>
                  <a:pt x="3910" y="1734"/>
                </a:lnTo>
                <a:lnTo>
                  <a:pt x="3874" y="1740"/>
                </a:lnTo>
                <a:lnTo>
                  <a:pt x="3840" y="1747"/>
                </a:lnTo>
                <a:lnTo>
                  <a:pt x="3806" y="1758"/>
                </a:lnTo>
                <a:lnTo>
                  <a:pt x="3773" y="1769"/>
                </a:lnTo>
                <a:lnTo>
                  <a:pt x="3740" y="1782"/>
                </a:lnTo>
                <a:lnTo>
                  <a:pt x="3708" y="1797"/>
                </a:lnTo>
                <a:lnTo>
                  <a:pt x="3677" y="1812"/>
                </a:lnTo>
                <a:lnTo>
                  <a:pt x="3647" y="1829"/>
                </a:lnTo>
                <a:lnTo>
                  <a:pt x="3618" y="1848"/>
                </a:lnTo>
                <a:lnTo>
                  <a:pt x="3590" y="1868"/>
                </a:lnTo>
                <a:lnTo>
                  <a:pt x="3563" y="1889"/>
                </a:lnTo>
                <a:lnTo>
                  <a:pt x="3537" y="1911"/>
                </a:lnTo>
                <a:lnTo>
                  <a:pt x="3512" y="1936"/>
                </a:lnTo>
                <a:lnTo>
                  <a:pt x="3488" y="1960"/>
                </a:lnTo>
                <a:lnTo>
                  <a:pt x="3465" y="1987"/>
                </a:lnTo>
                <a:lnTo>
                  <a:pt x="3444" y="2014"/>
                </a:lnTo>
                <a:lnTo>
                  <a:pt x="3424" y="2042"/>
                </a:lnTo>
                <a:lnTo>
                  <a:pt x="3405" y="2071"/>
                </a:lnTo>
                <a:lnTo>
                  <a:pt x="3388" y="2101"/>
                </a:lnTo>
                <a:lnTo>
                  <a:pt x="3372" y="2132"/>
                </a:lnTo>
                <a:lnTo>
                  <a:pt x="3358" y="2164"/>
                </a:lnTo>
                <a:lnTo>
                  <a:pt x="3345" y="2197"/>
                </a:lnTo>
                <a:lnTo>
                  <a:pt x="3334" y="2230"/>
                </a:lnTo>
                <a:lnTo>
                  <a:pt x="3324" y="2264"/>
                </a:lnTo>
                <a:lnTo>
                  <a:pt x="3316" y="2298"/>
                </a:lnTo>
                <a:lnTo>
                  <a:pt x="3309" y="2334"/>
                </a:lnTo>
                <a:lnTo>
                  <a:pt x="3305" y="2369"/>
                </a:lnTo>
                <a:lnTo>
                  <a:pt x="3303" y="2406"/>
                </a:lnTo>
                <a:lnTo>
                  <a:pt x="3302" y="2443"/>
                </a:lnTo>
                <a:lnTo>
                  <a:pt x="3303" y="2480"/>
                </a:lnTo>
                <a:lnTo>
                  <a:pt x="3305" y="2517"/>
                </a:lnTo>
                <a:lnTo>
                  <a:pt x="3309" y="2552"/>
                </a:lnTo>
                <a:lnTo>
                  <a:pt x="3316" y="2587"/>
                </a:lnTo>
                <a:lnTo>
                  <a:pt x="3324" y="2622"/>
                </a:lnTo>
                <a:lnTo>
                  <a:pt x="3334" y="2656"/>
                </a:lnTo>
                <a:lnTo>
                  <a:pt x="3345" y="2689"/>
                </a:lnTo>
                <a:lnTo>
                  <a:pt x="3358" y="2722"/>
                </a:lnTo>
                <a:lnTo>
                  <a:pt x="3372" y="2754"/>
                </a:lnTo>
                <a:lnTo>
                  <a:pt x="3388" y="2784"/>
                </a:lnTo>
                <a:lnTo>
                  <a:pt x="3405" y="2814"/>
                </a:lnTo>
                <a:lnTo>
                  <a:pt x="3424" y="2843"/>
                </a:lnTo>
                <a:lnTo>
                  <a:pt x="3444" y="2872"/>
                </a:lnTo>
                <a:lnTo>
                  <a:pt x="3465" y="2899"/>
                </a:lnTo>
                <a:lnTo>
                  <a:pt x="3488" y="2924"/>
                </a:lnTo>
                <a:lnTo>
                  <a:pt x="3512" y="2950"/>
                </a:lnTo>
                <a:lnTo>
                  <a:pt x="3537" y="2973"/>
                </a:lnTo>
                <a:lnTo>
                  <a:pt x="3563" y="2997"/>
                </a:lnTo>
                <a:lnTo>
                  <a:pt x="3590" y="3018"/>
                </a:lnTo>
                <a:lnTo>
                  <a:pt x="3618" y="3038"/>
                </a:lnTo>
                <a:lnTo>
                  <a:pt x="3647" y="3056"/>
                </a:lnTo>
                <a:lnTo>
                  <a:pt x="3677" y="3074"/>
                </a:lnTo>
                <a:lnTo>
                  <a:pt x="3708" y="3089"/>
                </a:lnTo>
                <a:lnTo>
                  <a:pt x="3740" y="3104"/>
                </a:lnTo>
                <a:lnTo>
                  <a:pt x="3773" y="3117"/>
                </a:lnTo>
                <a:lnTo>
                  <a:pt x="3806" y="3128"/>
                </a:lnTo>
                <a:lnTo>
                  <a:pt x="3840" y="3137"/>
                </a:lnTo>
                <a:lnTo>
                  <a:pt x="3874" y="3145"/>
                </a:lnTo>
                <a:lnTo>
                  <a:pt x="3910" y="3152"/>
                </a:lnTo>
                <a:lnTo>
                  <a:pt x="3946" y="3156"/>
                </a:lnTo>
                <a:lnTo>
                  <a:pt x="3983" y="3160"/>
                </a:lnTo>
                <a:lnTo>
                  <a:pt x="4019" y="3161"/>
                </a:lnTo>
                <a:lnTo>
                  <a:pt x="4056" y="3160"/>
                </a:lnTo>
                <a:lnTo>
                  <a:pt x="4092" y="3156"/>
                </a:lnTo>
                <a:lnTo>
                  <a:pt x="4129" y="3152"/>
                </a:lnTo>
                <a:lnTo>
                  <a:pt x="4163" y="3145"/>
                </a:lnTo>
                <a:lnTo>
                  <a:pt x="4198" y="3137"/>
                </a:lnTo>
                <a:lnTo>
                  <a:pt x="4232" y="3128"/>
                </a:lnTo>
                <a:lnTo>
                  <a:pt x="4266" y="3117"/>
                </a:lnTo>
                <a:lnTo>
                  <a:pt x="4298" y="3104"/>
                </a:lnTo>
                <a:lnTo>
                  <a:pt x="4329" y="3089"/>
                </a:lnTo>
                <a:lnTo>
                  <a:pt x="4361" y="3074"/>
                </a:lnTo>
                <a:lnTo>
                  <a:pt x="4391" y="3056"/>
                </a:lnTo>
                <a:lnTo>
                  <a:pt x="4420" y="3038"/>
                </a:lnTo>
                <a:lnTo>
                  <a:pt x="4447" y="3018"/>
                </a:lnTo>
                <a:lnTo>
                  <a:pt x="4475" y="2997"/>
                </a:lnTo>
                <a:lnTo>
                  <a:pt x="4501" y="2973"/>
                </a:lnTo>
                <a:lnTo>
                  <a:pt x="4527" y="2950"/>
                </a:lnTo>
                <a:lnTo>
                  <a:pt x="4550" y="2924"/>
                </a:lnTo>
                <a:lnTo>
                  <a:pt x="4572" y="2899"/>
                </a:lnTo>
                <a:lnTo>
                  <a:pt x="4595" y="2872"/>
                </a:lnTo>
                <a:lnTo>
                  <a:pt x="4614" y="2843"/>
                </a:lnTo>
                <a:lnTo>
                  <a:pt x="4633" y="2814"/>
                </a:lnTo>
                <a:lnTo>
                  <a:pt x="4650" y="2784"/>
                </a:lnTo>
                <a:lnTo>
                  <a:pt x="4666" y="2754"/>
                </a:lnTo>
                <a:lnTo>
                  <a:pt x="4680" y="2722"/>
                </a:lnTo>
                <a:lnTo>
                  <a:pt x="4693" y="2689"/>
                </a:lnTo>
                <a:lnTo>
                  <a:pt x="4705" y="2656"/>
                </a:lnTo>
                <a:lnTo>
                  <a:pt x="4714" y="2622"/>
                </a:lnTo>
                <a:lnTo>
                  <a:pt x="4722" y="2587"/>
                </a:lnTo>
                <a:lnTo>
                  <a:pt x="4728" y="2552"/>
                </a:lnTo>
                <a:lnTo>
                  <a:pt x="4733" y="2517"/>
                </a:lnTo>
                <a:lnTo>
                  <a:pt x="4736" y="2480"/>
                </a:lnTo>
                <a:lnTo>
                  <a:pt x="4736" y="2443"/>
                </a:lnTo>
                <a:lnTo>
                  <a:pt x="4736" y="2406"/>
                </a:lnTo>
                <a:lnTo>
                  <a:pt x="4733" y="2369"/>
                </a:lnTo>
                <a:lnTo>
                  <a:pt x="4728" y="2334"/>
                </a:lnTo>
                <a:lnTo>
                  <a:pt x="4722" y="2298"/>
                </a:lnTo>
                <a:lnTo>
                  <a:pt x="4714" y="2264"/>
                </a:lnTo>
                <a:lnTo>
                  <a:pt x="4705" y="2230"/>
                </a:lnTo>
                <a:lnTo>
                  <a:pt x="4693" y="2197"/>
                </a:lnTo>
                <a:lnTo>
                  <a:pt x="4680" y="2164"/>
                </a:lnTo>
                <a:lnTo>
                  <a:pt x="4666" y="2132"/>
                </a:lnTo>
                <a:lnTo>
                  <a:pt x="4650" y="2101"/>
                </a:lnTo>
                <a:lnTo>
                  <a:pt x="4633" y="2071"/>
                </a:lnTo>
                <a:lnTo>
                  <a:pt x="4614" y="2042"/>
                </a:lnTo>
                <a:lnTo>
                  <a:pt x="4595" y="2014"/>
                </a:lnTo>
                <a:lnTo>
                  <a:pt x="4572" y="1987"/>
                </a:lnTo>
                <a:lnTo>
                  <a:pt x="4550" y="1960"/>
                </a:lnTo>
                <a:lnTo>
                  <a:pt x="4527" y="1936"/>
                </a:lnTo>
                <a:lnTo>
                  <a:pt x="4501" y="1911"/>
                </a:lnTo>
                <a:lnTo>
                  <a:pt x="4475" y="1889"/>
                </a:lnTo>
                <a:lnTo>
                  <a:pt x="4447" y="1868"/>
                </a:lnTo>
                <a:lnTo>
                  <a:pt x="4420" y="1848"/>
                </a:lnTo>
                <a:lnTo>
                  <a:pt x="4391" y="1829"/>
                </a:lnTo>
                <a:lnTo>
                  <a:pt x="4361" y="1812"/>
                </a:lnTo>
                <a:lnTo>
                  <a:pt x="4329" y="1797"/>
                </a:lnTo>
                <a:lnTo>
                  <a:pt x="4298" y="1782"/>
                </a:lnTo>
                <a:lnTo>
                  <a:pt x="4266" y="1769"/>
                </a:lnTo>
                <a:lnTo>
                  <a:pt x="4232" y="1758"/>
                </a:lnTo>
                <a:lnTo>
                  <a:pt x="4198" y="1747"/>
                </a:lnTo>
                <a:lnTo>
                  <a:pt x="4163" y="1740"/>
                </a:lnTo>
                <a:lnTo>
                  <a:pt x="4129" y="1734"/>
                </a:lnTo>
                <a:lnTo>
                  <a:pt x="4092" y="1729"/>
                </a:lnTo>
                <a:lnTo>
                  <a:pt x="4056" y="1726"/>
                </a:lnTo>
                <a:lnTo>
                  <a:pt x="4019" y="1725"/>
                </a:lnTo>
                <a:close/>
                <a:moveTo>
                  <a:pt x="1375" y="838"/>
                </a:moveTo>
                <a:lnTo>
                  <a:pt x="1375" y="3754"/>
                </a:lnTo>
                <a:lnTo>
                  <a:pt x="1591" y="3754"/>
                </a:lnTo>
                <a:lnTo>
                  <a:pt x="1591" y="838"/>
                </a:lnTo>
                <a:lnTo>
                  <a:pt x="1375" y="838"/>
                </a:lnTo>
                <a:close/>
                <a:moveTo>
                  <a:pt x="1841" y="690"/>
                </a:moveTo>
                <a:lnTo>
                  <a:pt x="1841" y="1260"/>
                </a:lnTo>
                <a:lnTo>
                  <a:pt x="2899" y="1260"/>
                </a:lnTo>
                <a:lnTo>
                  <a:pt x="2899" y="690"/>
                </a:lnTo>
                <a:lnTo>
                  <a:pt x="1841" y="690"/>
                </a:lnTo>
                <a:close/>
                <a:moveTo>
                  <a:pt x="4019" y="1003"/>
                </a:moveTo>
                <a:lnTo>
                  <a:pt x="4019" y="1003"/>
                </a:lnTo>
                <a:lnTo>
                  <a:pt x="3982" y="1004"/>
                </a:lnTo>
                <a:lnTo>
                  <a:pt x="3945" y="1005"/>
                </a:lnTo>
                <a:lnTo>
                  <a:pt x="3908" y="1007"/>
                </a:lnTo>
                <a:lnTo>
                  <a:pt x="3872" y="1011"/>
                </a:lnTo>
                <a:lnTo>
                  <a:pt x="3835" y="1015"/>
                </a:lnTo>
                <a:lnTo>
                  <a:pt x="3800" y="1020"/>
                </a:lnTo>
                <a:lnTo>
                  <a:pt x="3764" y="1026"/>
                </a:lnTo>
                <a:lnTo>
                  <a:pt x="3728" y="1033"/>
                </a:lnTo>
                <a:lnTo>
                  <a:pt x="3694" y="1040"/>
                </a:lnTo>
                <a:lnTo>
                  <a:pt x="3659" y="1049"/>
                </a:lnTo>
                <a:lnTo>
                  <a:pt x="3625" y="1058"/>
                </a:lnTo>
                <a:lnTo>
                  <a:pt x="3591" y="1068"/>
                </a:lnTo>
                <a:lnTo>
                  <a:pt x="3558" y="1079"/>
                </a:lnTo>
                <a:lnTo>
                  <a:pt x="3524" y="1091"/>
                </a:lnTo>
                <a:lnTo>
                  <a:pt x="3491" y="1103"/>
                </a:lnTo>
                <a:lnTo>
                  <a:pt x="3459" y="1117"/>
                </a:lnTo>
                <a:lnTo>
                  <a:pt x="3426" y="1130"/>
                </a:lnTo>
                <a:lnTo>
                  <a:pt x="3395" y="1146"/>
                </a:lnTo>
                <a:lnTo>
                  <a:pt x="3364" y="1161"/>
                </a:lnTo>
                <a:lnTo>
                  <a:pt x="3333" y="1177"/>
                </a:lnTo>
                <a:lnTo>
                  <a:pt x="3303" y="1194"/>
                </a:lnTo>
                <a:lnTo>
                  <a:pt x="3273" y="1211"/>
                </a:lnTo>
                <a:lnTo>
                  <a:pt x="3244" y="1230"/>
                </a:lnTo>
                <a:lnTo>
                  <a:pt x="3215" y="1249"/>
                </a:lnTo>
                <a:lnTo>
                  <a:pt x="3186" y="1269"/>
                </a:lnTo>
                <a:lnTo>
                  <a:pt x="3158" y="1289"/>
                </a:lnTo>
                <a:lnTo>
                  <a:pt x="3130" y="1311"/>
                </a:lnTo>
                <a:lnTo>
                  <a:pt x="3103" y="1332"/>
                </a:lnTo>
                <a:lnTo>
                  <a:pt x="3077" y="1354"/>
                </a:lnTo>
                <a:lnTo>
                  <a:pt x="3051" y="1377"/>
                </a:lnTo>
                <a:lnTo>
                  <a:pt x="3026" y="1401"/>
                </a:lnTo>
                <a:lnTo>
                  <a:pt x="3001" y="1425"/>
                </a:lnTo>
                <a:lnTo>
                  <a:pt x="2977" y="1450"/>
                </a:lnTo>
                <a:lnTo>
                  <a:pt x="2954" y="1474"/>
                </a:lnTo>
                <a:lnTo>
                  <a:pt x="2930" y="1501"/>
                </a:lnTo>
                <a:lnTo>
                  <a:pt x="2908" y="1527"/>
                </a:lnTo>
                <a:lnTo>
                  <a:pt x="2887" y="1554"/>
                </a:lnTo>
                <a:lnTo>
                  <a:pt x="2866" y="1581"/>
                </a:lnTo>
                <a:lnTo>
                  <a:pt x="2844" y="1609"/>
                </a:lnTo>
                <a:lnTo>
                  <a:pt x="2826" y="1638"/>
                </a:lnTo>
                <a:lnTo>
                  <a:pt x="2807" y="1667"/>
                </a:lnTo>
                <a:lnTo>
                  <a:pt x="2788" y="1696"/>
                </a:lnTo>
                <a:lnTo>
                  <a:pt x="2770" y="1726"/>
                </a:lnTo>
                <a:lnTo>
                  <a:pt x="2753" y="1756"/>
                </a:lnTo>
                <a:lnTo>
                  <a:pt x="2737" y="1788"/>
                </a:lnTo>
                <a:lnTo>
                  <a:pt x="2722" y="1819"/>
                </a:lnTo>
                <a:lnTo>
                  <a:pt x="2706" y="1850"/>
                </a:lnTo>
                <a:lnTo>
                  <a:pt x="2693" y="1882"/>
                </a:lnTo>
                <a:lnTo>
                  <a:pt x="2679" y="1915"/>
                </a:lnTo>
                <a:lnTo>
                  <a:pt x="2667" y="1948"/>
                </a:lnTo>
                <a:lnTo>
                  <a:pt x="2655" y="1982"/>
                </a:lnTo>
                <a:lnTo>
                  <a:pt x="2644" y="2015"/>
                </a:lnTo>
                <a:lnTo>
                  <a:pt x="2634" y="2048"/>
                </a:lnTo>
                <a:lnTo>
                  <a:pt x="2625" y="2083"/>
                </a:lnTo>
                <a:lnTo>
                  <a:pt x="2616" y="2118"/>
                </a:lnTo>
                <a:lnTo>
                  <a:pt x="2609" y="2153"/>
                </a:lnTo>
                <a:lnTo>
                  <a:pt x="2601" y="2188"/>
                </a:lnTo>
                <a:lnTo>
                  <a:pt x="2596" y="2223"/>
                </a:lnTo>
                <a:lnTo>
                  <a:pt x="2591" y="2259"/>
                </a:lnTo>
                <a:lnTo>
                  <a:pt x="2587" y="2296"/>
                </a:lnTo>
                <a:lnTo>
                  <a:pt x="2584" y="2332"/>
                </a:lnTo>
                <a:lnTo>
                  <a:pt x="2581" y="2368"/>
                </a:lnTo>
                <a:lnTo>
                  <a:pt x="2580" y="2405"/>
                </a:lnTo>
                <a:lnTo>
                  <a:pt x="2579" y="2443"/>
                </a:lnTo>
                <a:lnTo>
                  <a:pt x="2580" y="2480"/>
                </a:lnTo>
                <a:lnTo>
                  <a:pt x="2581" y="2517"/>
                </a:lnTo>
                <a:lnTo>
                  <a:pt x="2584" y="2553"/>
                </a:lnTo>
                <a:lnTo>
                  <a:pt x="2587" y="2590"/>
                </a:lnTo>
                <a:lnTo>
                  <a:pt x="2591" y="2626"/>
                </a:lnTo>
                <a:lnTo>
                  <a:pt x="2596" y="2661"/>
                </a:lnTo>
                <a:lnTo>
                  <a:pt x="2601" y="2697"/>
                </a:lnTo>
                <a:lnTo>
                  <a:pt x="2609" y="2733"/>
                </a:lnTo>
                <a:lnTo>
                  <a:pt x="2616" y="2767"/>
                </a:lnTo>
                <a:lnTo>
                  <a:pt x="2625" y="2803"/>
                </a:lnTo>
                <a:lnTo>
                  <a:pt x="2634" y="2836"/>
                </a:lnTo>
                <a:lnTo>
                  <a:pt x="2644" y="2871"/>
                </a:lnTo>
                <a:lnTo>
                  <a:pt x="2655" y="2904"/>
                </a:lnTo>
                <a:lnTo>
                  <a:pt x="2667" y="2938"/>
                </a:lnTo>
                <a:lnTo>
                  <a:pt x="2679" y="2970"/>
                </a:lnTo>
                <a:lnTo>
                  <a:pt x="2693" y="3004"/>
                </a:lnTo>
                <a:lnTo>
                  <a:pt x="2706" y="3035"/>
                </a:lnTo>
                <a:lnTo>
                  <a:pt x="2722" y="3067"/>
                </a:lnTo>
                <a:lnTo>
                  <a:pt x="2737" y="3098"/>
                </a:lnTo>
                <a:lnTo>
                  <a:pt x="2753" y="3128"/>
                </a:lnTo>
                <a:lnTo>
                  <a:pt x="2770" y="3160"/>
                </a:lnTo>
                <a:lnTo>
                  <a:pt x="2788" y="3189"/>
                </a:lnTo>
                <a:lnTo>
                  <a:pt x="2807" y="3219"/>
                </a:lnTo>
                <a:lnTo>
                  <a:pt x="2826" y="3248"/>
                </a:lnTo>
                <a:lnTo>
                  <a:pt x="2844" y="3276"/>
                </a:lnTo>
                <a:lnTo>
                  <a:pt x="2866" y="3305"/>
                </a:lnTo>
                <a:lnTo>
                  <a:pt x="2887" y="3331"/>
                </a:lnTo>
                <a:lnTo>
                  <a:pt x="2908" y="3358"/>
                </a:lnTo>
                <a:lnTo>
                  <a:pt x="2930" y="3385"/>
                </a:lnTo>
                <a:lnTo>
                  <a:pt x="2954" y="3410"/>
                </a:lnTo>
                <a:lnTo>
                  <a:pt x="2977" y="3436"/>
                </a:lnTo>
                <a:lnTo>
                  <a:pt x="3001" y="3461"/>
                </a:lnTo>
                <a:lnTo>
                  <a:pt x="3026" y="3485"/>
                </a:lnTo>
                <a:lnTo>
                  <a:pt x="3051" y="3508"/>
                </a:lnTo>
                <a:lnTo>
                  <a:pt x="3077" y="3531"/>
                </a:lnTo>
                <a:lnTo>
                  <a:pt x="3103" y="3553"/>
                </a:lnTo>
                <a:lnTo>
                  <a:pt x="3130" y="3575"/>
                </a:lnTo>
                <a:lnTo>
                  <a:pt x="3158" y="3597"/>
                </a:lnTo>
                <a:lnTo>
                  <a:pt x="3186" y="3617"/>
                </a:lnTo>
                <a:lnTo>
                  <a:pt x="3215" y="3637"/>
                </a:lnTo>
                <a:lnTo>
                  <a:pt x="3244" y="3656"/>
                </a:lnTo>
                <a:lnTo>
                  <a:pt x="3273" y="3673"/>
                </a:lnTo>
                <a:lnTo>
                  <a:pt x="3303" y="3691"/>
                </a:lnTo>
                <a:lnTo>
                  <a:pt x="3333" y="3708"/>
                </a:lnTo>
                <a:lnTo>
                  <a:pt x="3364" y="3725"/>
                </a:lnTo>
                <a:lnTo>
                  <a:pt x="3395" y="3740"/>
                </a:lnTo>
                <a:lnTo>
                  <a:pt x="3426" y="3755"/>
                </a:lnTo>
                <a:lnTo>
                  <a:pt x="3459" y="3769"/>
                </a:lnTo>
                <a:lnTo>
                  <a:pt x="3491" y="3783"/>
                </a:lnTo>
                <a:lnTo>
                  <a:pt x="3524" y="3795"/>
                </a:lnTo>
                <a:lnTo>
                  <a:pt x="3558" y="3806"/>
                </a:lnTo>
                <a:lnTo>
                  <a:pt x="3591" y="3817"/>
                </a:lnTo>
                <a:lnTo>
                  <a:pt x="3625" y="3827"/>
                </a:lnTo>
                <a:lnTo>
                  <a:pt x="3659" y="3837"/>
                </a:lnTo>
                <a:lnTo>
                  <a:pt x="3694" y="3845"/>
                </a:lnTo>
                <a:lnTo>
                  <a:pt x="3728" y="3853"/>
                </a:lnTo>
                <a:lnTo>
                  <a:pt x="3764" y="3860"/>
                </a:lnTo>
                <a:lnTo>
                  <a:pt x="3800" y="3865"/>
                </a:lnTo>
                <a:lnTo>
                  <a:pt x="3835" y="3871"/>
                </a:lnTo>
                <a:lnTo>
                  <a:pt x="3872" y="3875"/>
                </a:lnTo>
                <a:lnTo>
                  <a:pt x="3908" y="3879"/>
                </a:lnTo>
                <a:lnTo>
                  <a:pt x="3945" y="3881"/>
                </a:lnTo>
                <a:lnTo>
                  <a:pt x="3982" y="3882"/>
                </a:lnTo>
                <a:lnTo>
                  <a:pt x="4019" y="3882"/>
                </a:lnTo>
                <a:lnTo>
                  <a:pt x="4056" y="3882"/>
                </a:lnTo>
                <a:lnTo>
                  <a:pt x="4093" y="3881"/>
                </a:lnTo>
                <a:lnTo>
                  <a:pt x="4130" y="3879"/>
                </a:lnTo>
                <a:lnTo>
                  <a:pt x="4167" y="3875"/>
                </a:lnTo>
                <a:lnTo>
                  <a:pt x="4202" y="3871"/>
                </a:lnTo>
                <a:lnTo>
                  <a:pt x="4238" y="3865"/>
                </a:lnTo>
                <a:lnTo>
                  <a:pt x="4274" y="3860"/>
                </a:lnTo>
                <a:lnTo>
                  <a:pt x="4309" y="3853"/>
                </a:lnTo>
                <a:lnTo>
                  <a:pt x="4344" y="3845"/>
                </a:lnTo>
                <a:lnTo>
                  <a:pt x="4378" y="3837"/>
                </a:lnTo>
                <a:lnTo>
                  <a:pt x="4413" y="3827"/>
                </a:lnTo>
                <a:lnTo>
                  <a:pt x="4447" y="3817"/>
                </a:lnTo>
                <a:lnTo>
                  <a:pt x="4481" y="3806"/>
                </a:lnTo>
                <a:lnTo>
                  <a:pt x="4514" y="3795"/>
                </a:lnTo>
                <a:lnTo>
                  <a:pt x="4547" y="3783"/>
                </a:lnTo>
                <a:lnTo>
                  <a:pt x="4579" y="3769"/>
                </a:lnTo>
                <a:lnTo>
                  <a:pt x="4611" y="3755"/>
                </a:lnTo>
                <a:lnTo>
                  <a:pt x="4644" y="3740"/>
                </a:lnTo>
                <a:lnTo>
                  <a:pt x="4675" y="3725"/>
                </a:lnTo>
                <a:lnTo>
                  <a:pt x="4705" y="3708"/>
                </a:lnTo>
                <a:lnTo>
                  <a:pt x="4736" y="3691"/>
                </a:lnTo>
                <a:lnTo>
                  <a:pt x="4765" y="3673"/>
                </a:lnTo>
                <a:lnTo>
                  <a:pt x="4795" y="3656"/>
                </a:lnTo>
                <a:lnTo>
                  <a:pt x="4824" y="3637"/>
                </a:lnTo>
                <a:lnTo>
                  <a:pt x="4852" y="3617"/>
                </a:lnTo>
                <a:lnTo>
                  <a:pt x="4880" y="3597"/>
                </a:lnTo>
                <a:lnTo>
                  <a:pt x="4908" y="3575"/>
                </a:lnTo>
                <a:lnTo>
                  <a:pt x="4935" y="3553"/>
                </a:lnTo>
                <a:lnTo>
                  <a:pt x="4961" y="3531"/>
                </a:lnTo>
                <a:lnTo>
                  <a:pt x="4987" y="3508"/>
                </a:lnTo>
                <a:lnTo>
                  <a:pt x="5013" y="3485"/>
                </a:lnTo>
                <a:lnTo>
                  <a:pt x="5037" y="3461"/>
                </a:lnTo>
                <a:lnTo>
                  <a:pt x="5061" y="3436"/>
                </a:lnTo>
                <a:lnTo>
                  <a:pt x="5085" y="3410"/>
                </a:lnTo>
                <a:lnTo>
                  <a:pt x="5107" y="3385"/>
                </a:lnTo>
                <a:lnTo>
                  <a:pt x="5130" y="3358"/>
                </a:lnTo>
                <a:lnTo>
                  <a:pt x="5152" y="3331"/>
                </a:lnTo>
                <a:lnTo>
                  <a:pt x="5173" y="3305"/>
                </a:lnTo>
                <a:lnTo>
                  <a:pt x="5193" y="3276"/>
                </a:lnTo>
                <a:lnTo>
                  <a:pt x="5213" y="3248"/>
                </a:lnTo>
                <a:lnTo>
                  <a:pt x="5232" y="3219"/>
                </a:lnTo>
                <a:lnTo>
                  <a:pt x="5250" y="3189"/>
                </a:lnTo>
                <a:lnTo>
                  <a:pt x="5268" y="3160"/>
                </a:lnTo>
                <a:lnTo>
                  <a:pt x="5285" y="3128"/>
                </a:lnTo>
                <a:lnTo>
                  <a:pt x="5301" y="3098"/>
                </a:lnTo>
                <a:lnTo>
                  <a:pt x="5317" y="3067"/>
                </a:lnTo>
                <a:lnTo>
                  <a:pt x="5331" y="3035"/>
                </a:lnTo>
                <a:lnTo>
                  <a:pt x="5346" y="3004"/>
                </a:lnTo>
                <a:lnTo>
                  <a:pt x="5359" y="2970"/>
                </a:lnTo>
                <a:lnTo>
                  <a:pt x="5372" y="2938"/>
                </a:lnTo>
                <a:lnTo>
                  <a:pt x="5383" y="2904"/>
                </a:lnTo>
                <a:lnTo>
                  <a:pt x="5394" y="2871"/>
                </a:lnTo>
                <a:lnTo>
                  <a:pt x="5404" y="2836"/>
                </a:lnTo>
                <a:lnTo>
                  <a:pt x="5414" y="2803"/>
                </a:lnTo>
                <a:lnTo>
                  <a:pt x="5422" y="2767"/>
                </a:lnTo>
                <a:lnTo>
                  <a:pt x="5430" y="2733"/>
                </a:lnTo>
                <a:lnTo>
                  <a:pt x="5436" y="2697"/>
                </a:lnTo>
                <a:lnTo>
                  <a:pt x="5442" y="2661"/>
                </a:lnTo>
                <a:lnTo>
                  <a:pt x="5447" y="2626"/>
                </a:lnTo>
                <a:lnTo>
                  <a:pt x="5452" y="2590"/>
                </a:lnTo>
                <a:lnTo>
                  <a:pt x="5454" y="2553"/>
                </a:lnTo>
                <a:lnTo>
                  <a:pt x="5457" y="2517"/>
                </a:lnTo>
                <a:lnTo>
                  <a:pt x="5459" y="2480"/>
                </a:lnTo>
                <a:lnTo>
                  <a:pt x="5459" y="2443"/>
                </a:lnTo>
                <a:lnTo>
                  <a:pt x="5459" y="2405"/>
                </a:lnTo>
                <a:lnTo>
                  <a:pt x="5457" y="2368"/>
                </a:lnTo>
                <a:lnTo>
                  <a:pt x="5454" y="2332"/>
                </a:lnTo>
                <a:lnTo>
                  <a:pt x="5452" y="2296"/>
                </a:lnTo>
                <a:lnTo>
                  <a:pt x="5447" y="2259"/>
                </a:lnTo>
                <a:lnTo>
                  <a:pt x="5442" y="2223"/>
                </a:lnTo>
                <a:lnTo>
                  <a:pt x="5436" y="2188"/>
                </a:lnTo>
                <a:lnTo>
                  <a:pt x="5430" y="2153"/>
                </a:lnTo>
                <a:lnTo>
                  <a:pt x="5422" y="2118"/>
                </a:lnTo>
                <a:lnTo>
                  <a:pt x="5414" y="2083"/>
                </a:lnTo>
                <a:lnTo>
                  <a:pt x="5404" y="2048"/>
                </a:lnTo>
                <a:lnTo>
                  <a:pt x="5394" y="2015"/>
                </a:lnTo>
                <a:lnTo>
                  <a:pt x="5383" y="1982"/>
                </a:lnTo>
                <a:lnTo>
                  <a:pt x="5372" y="1948"/>
                </a:lnTo>
                <a:lnTo>
                  <a:pt x="5359" y="1915"/>
                </a:lnTo>
                <a:lnTo>
                  <a:pt x="5346" y="1882"/>
                </a:lnTo>
                <a:lnTo>
                  <a:pt x="5331" y="1850"/>
                </a:lnTo>
                <a:lnTo>
                  <a:pt x="5317" y="1819"/>
                </a:lnTo>
                <a:lnTo>
                  <a:pt x="5301" y="1788"/>
                </a:lnTo>
                <a:lnTo>
                  <a:pt x="5285" y="1756"/>
                </a:lnTo>
                <a:lnTo>
                  <a:pt x="5268" y="1726"/>
                </a:lnTo>
                <a:lnTo>
                  <a:pt x="5250" y="1696"/>
                </a:lnTo>
                <a:lnTo>
                  <a:pt x="5232" y="1667"/>
                </a:lnTo>
                <a:lnTo>
                  <a:pt x="5213" y="1638"/>
                </a:lnTo>
                <a:lnTo>
                  <a:pt x="5193" y="1609"/>
                </a:lnTo>
                <a:lnTo>
                  <a:pt x="5173" y="1581"/>
                </a:lnTo>
                <a:lnTo>
                  <a:pt x="5152" y="1554"/>
                </a:lnTo>
                <a:lnTo>
                  <a:pt x="5130" y="1527"/>
                </a:lnTo>
                <a:lnTo>
                  <a:pt x="5107" y="1501"/>
                </a:lnTo>
                <a:lnTo>
                  <a:pt x="5085" y="1474"/>
                </a:lnTo>
                <a:lnTo>
                  <a:pt x="5061" y="1450"/>
                </a:lnTo>
                <a:lnTo>
                  <a:pt x="5037" y="1425"/>
                </a:lnTo>
                <a:lnTo>
                  <a:pt x="5013" y="1401"/>
                </a:lnTo>
                <a:lnTo>
                  <a:pt x="4987" y="1377"/>
                </a:lnTo>
                <a:lnTo>
                  <a:pt x="4961" y="1354"/>
                </a:lnTo>
                <a:lnTo>
                  <a:pt x="4935" y="1332"/>
                </a:lnTo>
                <a:lnTo>
                  <a:pt x="4908" y="1311"/>
                </a:lnTo>
                <a:lnTo>
                  <a:pt x="4880" y="1289"/>
                </a:lnTo>
                <a:lnTo>
                  <a:pt x="4852" y="1269"/>
                </a:lnTo>
                <a:lnTo>
                  <a:pt x="4824" y="1249"/>
                </a:lnTo>
                <a:lnTo>
                  <a:pt x="4795" y="1230"/>
                </a:lnTo>
                <a:lnTo>
                  <a:pt x="4765" y="1211"/>
                </a:lnTo>
                <a:lnTo>
                  <a:pt x="4736" y="1194"/>
                </a:lnTo>
                <a:lnTo>
                  <a:pt x="4705" y="1177"/>
                </a:lnTo>
                <a:lnTo>
                  <a:pt x="4675" y="1161"/>
                </a:lnTo>
                <a:lnTo>
                  <a:pt x="4644" y="1146"/>
                </a:lnTo>
                <a:lnTo>
                  <a:pt x="4611" y="1130"/>
                </a:lnTo>
                <a:lnTo>
                  <a:pt x="4579" y="1117"/>
                </a:lnTo>
                <a:lnTo>
                  <a:pt x="4547" y="1103"/>
                </a:lnTo>
                <a:lnTo>
                  <a:pt x="4514" y="1091"/>
                </a:lnTo>
                <a:lnTo>
                  <a:pt x="4481" y="1079"/>
                </a:lnTo>
                <a:lnTo>
                  <a:pt x="4447" y="1068"/>
                </a:lnTo>
                <a:lnTo>
                  <a:pt x="4413" y="1058"/>
                </a:lnTo>
                <a:lnTo>
                  <a:pt x="4378" y="1049"/>
                </a:lnTo>
                <a:lnTo>
                  <a:pt x="4344" y="1040"/>
                </a:lnTo>
                <a:lnTo>
                  <a:pt x="4309" y="1033"/>
                </a:lnTo>
                <a:lnTo>
                  <a:pt x="4274" y="1026"/>
                </a:lnTo>
                <a:lnTo>
                  <a:pt x="4238" y="1020"/>
                </a:lnTo>
                <a:lnTo>
                  <a:pt x="4202" y="1015"/>
                </a:lnTo>
                <a:lnTo>
                  <a:pt x="4167" y="1011"/>
                </a:lnTo>
                <a:lnTo>
                  <a:pt x="4130" y="1007"/>
                </a:lnTo>
                <a:lnTo>
                  <a:pt x="4093" y="1005"/>
                </a:lnTo>
                <a:lnTo>
                  <a:pt x="4056" y="1004"/>
                </a:lnTo>
                <a:lnTo>
                  <a:pt x="4019" y="1003"/>
                </a:lnTo>
                <a:close/>
                <a:moveTo>
                  <a:pt x="4708" y="1754"/>
                </a:moveTo>
                <a:lnTo>
                  <a:pt x="4708" y="1754"/>
                </a:lnTo>
                <a:lnTo>
                  <a:pt x="4674" y="1722"/>
                </a:lnTo>
                <a:lnTo>
                  <a:pt x="4639" y="1692"/>
                </a:lnTo>
                <a:lnTo>
                  <a:pt x="4602" y="1663"/>
                </a:lnTo>
                <a:lnTo>
                  <a:pt x="4563" y="1635"/>
                </a:lnTo>
                <a:lnTo>
                  <a:pt x="4524" y="1610"/>
                </a:lnTo>
                <a:lnTo>
                  <a:pt x="4483" y="1587"/>
                </a:lnTo>
                <a:lnTo>
                  <a:pt x="4442" y="1565"/>
                </a:lnTo>
                <a:lnTo>
                  <a:pt x="4398" y="1546"/>
                </a:lnTo>
                <a:lnTo>
                  <a:pt x="4354" y="1528"/>
                </a:lnTo>
                <a:lnTo>
                  <a:pt x="4309" y="1512"/>
                </a:lnTo>
                <a:lnTo>
                  <a:pt x="4262" y="1500"/>
                </a:lnTo>
                <a:lnTo>
                  <a:pt x="4216" y="1489"/>
                </a:lnTo>
                <a:lnTo>
                  <a:pt x="4168" y="1480"/>
                </a:lnTo>
                <a:lnTo>
                  <a:pt x="4119" y="1474"/>
                </a:lnTo>
                <a:lnTo>
                  <a:pt x="4070" y="1470"/>
                </a:lnTo>
                <a:lnTo>
                  <a:pt x="4019" y="1469"/>
                </a:lnTo>
                <a:lnTo>
                  <a:pt x="3969" y="1470"/>
                </a:lnTo>
                <a:lnTo>
                  <a:pt x="3919" y="1474"/>
                </a:lnTo>
                <a:lnTo>
                  <a:pt x="3871" y="1480"/>
                </a:lnTo>
                <a:lnTo>
                  <a:pt x="3823" y="1489"/>
                </a:lnTo>
                <a:lnTo>
                  <a:pt x="3775" y="1500"/>
                </a:lnTo>
                <a:lnTo>
                  <a:pt x="3730" y="1512"/>
                </a:lnTo>
                <a:lnTo>
                  <a:pt x="3684" y="1528"/>
                </a:lnTo>
                <a:lnTo>
                  <a:pt x="3640" y="1546"/>
                </a:lnTo>
                <a:lnTo>
                  <a:pt x="3597" y="1565"/>
                </a:lnTo>
                <a:lnTo>
                  <a:pt x="3555" y="1587"/>
                </a:lnTo>
                <a:lnTo>
                  <a:pt x="3514" y="1610"/>
                </a:lnTo>
                <a:lnTo>
                  <a:pt x="3474" y="1635"/>
                </a:lnTo>
                <a:lnTo>
                  <a:pt x="3436" y="1663"/>
                </a:lnTo>
                <a:lnTo>
                  <a:pt x="3400" y="1692"/>
                </a:lnTo>
                <a:lnTo>
                  <a:pt x="3364" y="1722"/>
                </a:lnTo>
                <a:lnTo>
                  <a:pt x="3330" y="1754"/>
                </a:lnTo>
                <a:lnTo>
                  <a:pt x="3298" y="1788"/>
                </a:lnTo>
                <a:lnTo>
                  <a:pt x="3267" y="1823"/>
                </a:lnTo>
                <a:lnTo>
                  <a:pt x="3239" y="1860"/>
                </a:lnTo>
                <a:lnTo>
                  <a:pt x="3211" y="1898"/>
                </a:lnTo>
                <a:lnTo>
                  <a:pt x="3186" y="1938"/>
                </a:lnTo>
                <a:lnTo>
                  <a:pt x="3162" y="1978"/>
                </a:lnTo>
                <a:lnTo>
                  <a:pt x="3141" y="2021"/>
                </a:lnTo>
                <a:lnTo>
                  <a:pt x="3122" y="2064"/>
                </a:lnTo>
                <a:lnTo>
                  <a:pt x="3104" y="2107"/>
                </a:lnTo>
                <a:lnTo>
                  <a:pt x="3089" y="2153"/>
                </a:lnTo>
                <a:lnTo>
                  <a:pt x="3075" y="2199"/>
                </a:lnTo>
                <a:lnTo>
                  <a:pt x="3065" y="2247"/>
                </a:lnTo>
                <a:lnTo>
                  <a:pt x="3056" y="2295"/>
                </a:lnTo>
                <a:lnTo>
                  <a:pt x="3050" y="2344"/>
                </a:lnTo>
                <a:lnTo>
                  <a:pt x="3046" y="2393"/>
                </a:lnTo>
                <a:lnTo>
                  <a:pt x="3045" y="2443"/>
                </a:lnTo>
                <a:lnTo>
                  <a:pt x="3046" y="2493"/>
                </a:lnTo>
                <a:lnTo>
                  <a:pt x="3050" y="2542"/>
                </a:lnTo>
                <a:lnTo>
                  <a:pt x="3056" y="2591"/>
                </a:lnTo>
                <a:lnTo>
                  <a:pt x="3065" y="2639"/>
                </a:lnTo>
                <a:lnTo>
                  <a:pt x="3075" y="2686"/>
                </a:lnTo>
                <a:lnTo>
                  <a:pt x="3089" y="2733"/>
                </a:lnTo>
                <a:lnTo>
                  <a:pt x="3104" y="2777"/>
                </a:lnTo>
                <a:lnTo>
                  <a:pt x="3122" y="2822"/>
                </a:lnTo>
                <a:lnTo>
                  <a:pt x="3141" y="2865"/>
                </a:lnTo>
                <a:lnTo>
                  <a:pt x="3162" y="2907"/>
                </a:lnTo>
                <a:lnTo>
                  <a:pt x="3186" y="2948"/>
                </a:lnTo>
                <a:lnTo>
                  <a:pt x="3211" y="2987"/>
                </a:lnTo>
                <a:lnTo>
                  <a:pt x="3239" y="3026"/>
                </a:lnTo>
                <a:lnTo>
                  <a:pt x="3267" y="3063"/>
                </a:lnTo>
                <a:lnTo>
                  <a:pt x="3298" y="3097"/>
                </a:lnTo>
                <a:lnTo>
                  <a:pt x="3330" y="3132"/>
                </a:lnTo>
                <a:lnTo>
                  <a:pt x="3364" y="3164"/>
                </a:lnTo>
                <a:lnTo>
                  <a:pt x="3400" y="3194"/>
                </a:lnTo>
                <a:lnTo>
                  <a:pt x="3436" y="3223"/>
                </a:lnTo>
                <a:lnTo>
                  <a:pt x="3474" y="3250"/>
                </a:lnTo>
                <a:lnTo>
                  <a:pt x="3514" y="3276"/>
                </a:lnTo>
                <a:lnTo>
                  <a:pt x="3555" y="3299"/>
                </a:lnTo>
                <a:lnTo>
                  <a:pt x="3597" y="3320"/>
                </a:lnTo>
                <a:lnTo>
                  <a:pt x="3640" y="3340"/>
                </a:lnTo>
                <a:lnTo>
                  <a:pt x="3684" y="3358"/>
                </a:lnTo>
                <a:lnTo>
                  <a:pt x="3730" y="3373"/>
                </a:lnTo>
                <a:lnTo>
                  <a:pt x="3775" y="3386"/>
                </a:lnTo>
                <a:lnTo>
                  <a:pt x="3823" y="3397"/>
                </a:lnTo>
                <a:lnTo>
                  <a:pt x="3871" y="3405"/>
                </a:lnTo>
                <a:lnTo>
                  <a:pt x="3919" y="3412"/>
                </a:lnTo>
                <a:lnTo>
                  <a:pt x="3969" y="3415"/>
                </a:lnTo>
                <a:lnTo>
                  <a:pt x="4019" y="3417"/>
                </a:lnTo>
                <a:lnTo>
                  <a:pt x="4070" y="3415"/>
                </a:lnTo>
                <a:lnTo>
                  <a:pt x="4119" y="3412"/>
                </a:lnTo>
                <a:lnTo>
                  <a:pt x="4168" y="3405"/>
                </a:lnTo>
                <a:lnTo>
                  <a:pt x="4216" y="3397"/>
                </a:lnTo>
                <a:lnTo>
                  <a:pt x="4262" y="3386"/>
                </a:lnTo>
                <a:lnTo>
                  <a:pt x="4309" y="3373"/>
                </a:lnTo>
                <a:lnTo>
                  <a:pt x="4354" y="3358"/>
                </a:lnTo>
                <a:lnTo>
                  <a:pt x="4398" y="3340"/>
                </a:lnTo>
                <a:lnTo>
                  <a:pt x="4442" y="3320"/>
                </a:lnTo>
                <a:lnTo>
                  <a:pt x="4483" y="3299"/>
                </a:lnTo>
                <a:lnTo>
                  <a:pt x="4524" y="3276"/>
                </a:lnTo>
                <a:lnTo>
                  <a:pt x="4563" y="3250"/>
                </a:lnTo>
                <a:lnTo>
                  <a:pt x="4602" y="3223"/>
                </a:lnTo>
                <a:lnTo>
                  <a:pt x="4639" y="3194"/>
                </a:lnTo>
                <a:lnTo>
                  <a:pt x="4674" y="3164"/>
                </a:lnTo>
                <a:lnTo>
                  <a:pt x="4708" y="3132"/>
                </a:lnTo>
                <a:lnTo>
                  <a:pt x="4740" y="3097"/>
                </a:lnTo>
                <a:lnTo>
                  <a:pt x="4771" y="3063"/>
                </a:lnTo>
                <a:lnTo>
                  <a:pt x="4800" y="3026"/>
                </a:lnTo>
                <a:lnTo>
                  <a:pt x="4826" y="2987"/>
                </a:lnTo>
                <a:lnTo>
                  <a:pt x="4852" y="2948"/>
                </a:lnTo>
                <a:lnTo>
                  <a:pt x="4876" y="2907"/>
                </a:lnTo>
                <a:lnTo>
                  <a:pt x="4897" y="2865"/>
                </a:lnTo>
                <a:lnTo>
                  <a:pt x="4917" y="2822"/>
                </a:lnTo>
                <a:lnTo>
                  <a:pt x="4934" y="2777"/>
                </a:lnTo>
                <a:lnTo>
                  <a:pt x="4949" y="2733"/>
                </a:lnTo>
                <a:lnTo>
                  <a:pt x="4962" y="2686"/>
                </a:lnTo>
                <a:lnTo>
                  <a:pt x="4974" y="2639"/>
                </a:lnTo>
                <a:lnTo>
                  <a:pt x="4981" y="2591"/>
                </a:lnTo>
                <a:lnTo>
                  <a:pt x="4988" y="2542"/>
                </a:lnTo>
                <a:lnTo>
                  <a:pt x="4991" y="2493"/>
                </a:lnTo>
                <a:lnTo>
                  <a:pt x="4993" y="2443"/>
                </a:lnTo>
                <a:lnTo>
                  <a:pt x="4991" y="2393"/>
                </a:lnTo>
                <a:lnTo>
                  <a:pt x="4988" y="2344"/>
                </a:lnTo>
                <a:lnTo>
                  <a:pt x="4981" y="2295"/>
                </a:lnTo>
                <a:lnTo>
                  <a:pt x="4974" y="2247"/>
                </a:lnTo>
                <a:lnTo>
                  <a:pt x="4962" y="2199"/>
                </a:lnTo>
                <a:lnTo>
                  <a:pt x="4949" y="2153"/>
                </a:lnTo>
                <a:lnTo>
                  <a:pt x="4934" y="2107"/>
                </a:lnTo>
                <a:lnTo>
                  <a:pt x="4917" y="2064"/>
                </a:lnTo>
                <a:lnTo>
                  <a:pt x="4897" y="2021"/>
                </a:lnTo>
                <a:lnTo>
                  <a:pt x="4876" y="1978"/>
                </a:lnTo>
                <a:lnTo>
                  <a:pt x="4852" y="1938"/>
                </a:lnTo>
                <a:lnTo>
                  <a:pt x="4826" y="1898"/>
                </a:lnTo>
                <a:lnTo>
                  <a:pt x="4800" y="1860"/>
                </a:lnTo>
                <a:lnTo>
                  <a:pt x="4771" y="1823"/>
                </a:lnTo>
                <a:lnTo>
                  <a:pt x="4740" y="1788"/>
                </a:lnTo>
                <a:lnTo>
                  <a:pt x="4708" y="1754"/>
                </a:lnTo>
                <a:close/>
                <a:moveTo>
                  <a:pt x="4362" y="2100"/>
                </a:moveTo>
                <a:lnTo>
                  <a:pt x="4362" y="2100"/>
                </a:lnTo>
                <a:lnTo>
                  <a:pt x="4345" y="2084"/>
                </a:lnTo>
                <a:lnTo>
                  <a:pt x="4328" y="2068"/>
                </a:lnTo>
                <a:lnTo>
                  <a:pt x="4309" y="2054"/>
                </a:lnTo>
                <a:lnTo>
                  <a:pt x="4290" y="2041"/>
                </a:lnTo>
                <a:lnTo>
                  <a:pt x="4270" y="2028"/>
                </a:lnTo>
                <a:lnTo>
                  <a:pt x="4250" y="2016"/>
                </a:lnTo>
                <a:lnTo>
                  <a:pt x="4229" y="2006"/>
                </a:lnTo>
                <a:lnTo>
                  <a:pt x="4208" y="1996"/>
                </a:lnTo>
                <a:lnTo>
                  <a:pt x="4186" y="1987"/>
                </a:lnTo>
                <a:lnTo>
                  <a:pt x="4163" y="1980"/>
                </a:lnTo>
                <a:lnTo>
                  <a:pt x="4141" y="1974"/>
                </a:lnTo>
                <a:lnTo>
                  <a:pt x="4116" y="1968"/>
                </a:lnTo>
                <a:lnTo>
                  <a:pt x="4093" y="1964"/>
                </a:lnTo>
                <a:lnTo>
                  <a:pt x="4068" y="1960"/>
                </a:lnTo>
                <a:lnTo>
                  <a:pt x="4044" y="1959"/>
                </a:lnTo>
                <a:lnTo>
                  <a:pt x="4019" y="1958"/>
                </a:lnTo>
                <a:lnTo>
                  <a:pt x="3994" y="1959"/>
                </a:lnTo>
                <a:lnTo>
                  <a:pt x="3969" y="1960"/>
                </a:lnTo>
                <a:lnTo>
                  <a:pt x="3945" y="1964"/>
                </a:lnTo>
                <a:lnTo>
                  <a:pt x="3921" y="1968"/>
                </a:lnTo>
                <a:lnTo>
                  <a:pt x="3898" y="1974"/>
                </a:lnTo>
                <a:lnTo>
                  <a:pt x="3874" y="1980"/>
                </a:lnTo>
                <a:lnTo>
                  <a:pt x="3852" y="1987"/>
                </a:lnTo>
                <a:lnTo>
                  <a:pt x="3830" y="1996"/>
                </a:lnTo>
                <a:lnTo>
                  <a:pt x="3809" y="2006"/>
                </a:lnTo>
                <a:lnTo>
                  <a:pt x="3788" y="2016"/>
                </a:lnTo>
                <a:lnTo>
                  <a:pt x="3767" y="2028"/>
                </a:lnTo>
                <a:lnTo>
                  <a:pt x="3747" y="2041"/>
                </a:lnTo>
                <a:lnTo>
                  <a:pt x="3728" y="2054"/>
                </a:lnTo>
                <a:lnTo>
                  <a:pt x="3711" y="2068"/>
                </a:lnTo>
                <a:lnTo>
                  <a:pt x="3693" y="2084"/>
                </a:lnTo>
                <a:lnTo>
                  <a:pt x="3676" y="2100"/>
                </a:lnTo>
                <a:lnTo>
                  <a:pt x="3660" y="2116"/>
                </a:lnTo>
                <a:lnTo>
                  <a:pt x="3645" y="2134"/>
                </a:lnTo>
                <a:lnTo>
                  <a:pt x="3630" y="2152"/>
                </a:lnTo>
                <a:lnTo>
                  <a:pt x="3617" y="2172"/>
                </a:lnTo>
                <a:lnTo>
                  <a:pt x="3605" y="2191"/>
                </a:lnTo>
                <a:lnTo>
                  <a:pt x="3592" y="2211"/>
                </a:lnTo>
                <a:lnTo>
                  <a:pt x="3582" y="2232"/>
                </a:lnTo>
                <a:lnTo>
                  <a:pt x="3572" y="2253"/>
                </a:lnTo>
                <a:lnTo>
                  <a:pt x="3563" y="2276"/>
                </a:lnTo>
                <a:lnTo>
                  <a:pt x="3556" y="2298"/>
                </a:lnTo>
                <a:lnTo>
                  <a:pt x="3550" y="2321"/>
                </a:lnTo>
                <a:lnTo>
                  <a:pt x="3545" y="2345"/>
                </a:lnTo>
                <a:lnTo>
                  <a:pt x="3540" y="2369"/>
                </a:lnTo>
                <a:lnTo>
                  <a:pt x="3537" y="2393"/>
                </a:lnTo>
                <a:lnTo>
                  <a:pt x="3534" y="2417"/>
                </a:lnTo>
                <a:lnTo>
                  <a:pt x="3534" y="2443"/>
                </a:lnTo>
                <a:lnTo>
                  <a:pt x="3534" y="2467"/>
                </a:lnTo>
                <a:lnTo>
                  <a:pt x="3537" y="2492"/>
                </a:lnTo>
                <a:lnTo>
                  <a:pt x="3540" y="2517"/>
                </a:lnTo>
                <a:lnTo>
                  <a:pt x="3545" y="2541"/>
                </a:lnTo>
                <a:lnTo>
                  <a:pt x="3550" y="2564"/>
                </a:lnTo>
                <a:lnTo>
                  <a:pt x="3556" y="2587"/>
                </a:lnTo>
                <a:lnTo>
                  <a:pt x="3563" y="2610"/>
                </a:lnTo>
                <a:lnTo>
                  <a:pt x="3572" y="2631"/>
                </a:lnTo>
                <a:lnTo>
                  <a:pt x="3582" y="2654"/>
                </a:lnTo>
                <a:lnTo>
                  <a:pt x="3592" y="2674"/>
                </a:lnTo>
                <a:lnTo>
                  <a:pt x="3605" y="2695"/>
                </a:lnTo>
                <a:lnTo>
                  <a:pt x="3617" y="2714"/>
                </a:lnTo>
                <a:lnTo>
                  <a:pt x="3630" y="2733"/>
                </a:lnTo>
                <a:lnTo>
                  <a:pt x="3645" y="2752"/>
                </a:lnTo>
                <a:lnTo>
                  <a:pt x="3660" y="2768"/>
                </a:lnTo>
                <a:lnTo>
                  <a:pt x="3676" y="2786"/>
                </a:lnTo>
                <a:lnTo>
                  <a:pt x="3693" y="2802"/>
                </a:lnTo>
                <a:lnTo>
                  <a:pt x="3711" y="2817"/>
                </a:lnTo>
                <a:lnTo>
                  <a:pt x="3728" y="2831"/>
                </a:lnTo>
                <a:lnTo>
                  <a:pt x="3747" y="2845"/>
                </a:lnTo>
                <a:lnTo>
                  <a:pt x="3767" y="2858"/>
                </a:lnTo>
                <a:lnTo>
                  <a:pt x="3788" y="2869"/>
                </a:lnTo>
                <a:lnTo>
                  <a:pt x="3809" y="2880"/>
                </a:lnTo>
                <a:lnTo>
                  <a:pt x="3830" y="2890"/>
                </a:lnTo>
                <a:lnTo>
                  <a:pt x="3852" y="2898"/>
                </a:lnTo>
                <a:lnTo>
                  <a:pt x="3874" y="2906"/>
                </a:lnTo>
                <a:lnTo>
                  <a:pt x="3898" y="2912"/>
                </a:lnTo>
                <a:lnTo>
                  <a:pt x="3921" y="2918"/>
                </a:lnTo>
                <a:lnTo>
                  <a:pt x="3945" y="2922"/>
                </a:lnTo>
                <a:lnTo>
                  <a:pt x="3969" y="2924"/>
                </a:lnTo>
                <a:lnTo>
                  <a:pt x="3994" y="2927"/>
                </a:lnTo>
                <a:lnTo>
                  <a:pt x="4019" y="2928"/>
                </a:lnTo>
                <a:lnTo>
                  <a:pt x="4044" y="2927"/>
                </a:lnTo>
                <a:lnTo>
                  <a:pt x="4068" y="2924"/>
                </a:lnTo>
                <a:lnTo>
                  <a:pt x="4093" y="2922"/>
                </a:lnTo>
                <a:lnTo>
                  <a:pt x="4116" y="2918"/>
                </a:lnTo>
                <a:lnTo>
                  <a:pt x="4141" y="2912"/>
                </a:lnTo>
                <a:lnTo>
                  <a:pt x="4163" y="2906"/>
                </a:lnTo>
                <a:lnTo>
                  <a:pt x="4186" y="2898"/>
                </a:lnTo>
                <a:lnTo>
                  <a:pt x="4208" y="2890"/>
                </a:lnTo>
                <a:lnTo>
                  <a:pt x="4229" y="2880"/>
                </a:lnTo>
                <a:lnTo>
                  <a:pt x="4250" y="2869"/>
                </a:lnTo>
                <a:lnTo>
                  <a:pt x="4270" y="2858"/>
                </a:lnTo>
                <a:lnTo>
                  <a:pt x="4290" y="2845"/>
                </a:lnTo>
                <a:lnTo>
                  <a:pt x="4309" y="2831"/>
                </a:lnTo>
                <a:lnTo>
                  <a:pt x="4328" y="2817"/>
                </a:lnTo>
                <a:lnTo>
                  <a:pt x="4345" y="2802"/>
                </a:lnTo>
                <a:lnTo>
                  <a:pt x="4362" y="2786"/>
                </a:lnTo>
                <a:lnTo>
                  <a:pt x="4378" y="2768"/>
                </a:lnTo>
                <a:lnTo>
                  <a:pt x="4393" y="2752"/>
                </a:lnTo>
                <a:lnTo>
                  <a:pt x="4407" y="2733"/>
                </a:lnTo>
                <a:lnTo>
                  <a:pt x="4421" y="2714"/>
                </a:lnTo>
                <a:lnTo>
                  <a:pt x="4434" y="2695"/>
                </a:lnTo>
                <a:lnTo>
                  <a:pt x="4445" y="2674"/>
                </a:lnTo>
                <a:lnTo>
                  <a:pt x="4456" y="2654"/>
                </a:lnTo>
                <a:lnTo>
                  <a:pt x="4465" y="2631"/>
                </a:lnTo>
                <a:lnTo>
                  <a:pt x="4474" y="2610"/>
                </a:lnTo>
                <a:lnTo>
                  <a:pt x="4482" y="2587"/>
                </a:lnTo>
                <a:lnTo>
                  <a:pt x="4489" y="2564"/>
                </a:lnTo>
                <a:lnTo>
                  <a:pt x="4494" y="2541"/>
                </a:lnTo>
                <a:lnTo>
                  <a:pt x="4499" y="2517"/>
                </a:lnTo>
                <a:lnTo>
                  <a:pt x="4501" y="2492"/>
                </a:lnTo>
                <a:lnTo>
                  <a:pt x="4503" y="2467"/>
                </a:lnTo>
                <a:lnTo>
                  <a:pt x="4504" y="2443"/>
                </a:lnTo>
                <a:lnTo>
                  <a:pt x="4503" y="2417"/>
                </a:lnTo>
                <a:lnTo>
                  <a:pt x="4501" y="2393"/>
                </a:lnTo>
                <a:lnTo>
                  <a:pt x="4499" y="2369"/>
                </a:lnTo>
                <a:lnTo>
                  <a:pt x="4494" y="2345"/>
                </a:lnTo>
                <a:lnTo>
                  <a:pt x="4489" y="2321"/>
                </a:lnTo>
                <a:lnTo>
                  <a:pt x="4482" y="2298"/>
                </a:lnTo>
                <a:lnTo>
                  <a:pt x="4474" y="2276"/>
                </a:lnTo>
                <a:lnTo>
                  <a:pt x="4465" y="2253"/>
                </a:lnTo>
                <a:lnTo>
                  <a:pt x="4456" y="2232"/>
                </a:lnTo>
                <a:lnTo>
                  <a:pt x="4445" y="2211"/>
                </a:lnTo>
                <a:lnTo>
                  <a:pt x="4434" y="2191"/>
                </a:lnTo>
                <a:lnTo>
                  <a:pt x="4421" y="2172"/>
                </a:lnTo>
                <a:lnTo>
                  <a:pt x="4407" y="2152"/>
                </a:lnTo>
                <a:lnTo>
                  <a:pt x="4393" y="2134"/>
                </a:lnTo>
                <a:lnTo>
                  <a:pt x="4378" y="2116"/>
                </a:lnTo>
                <a:lnTo>
                  <a:pt x="4362" y="21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>
            <a:normAutofit fontScale="97500"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KSO_Shape"/>
          <p:cNvSpPr/>
          <p:nvPr>
            <p:custDataLst>
              <p:tags r:id="rId17"/>
            </p:custDataLst>
          </p:nvPr>
        </p:nvSpPr>
        <p:spPr bwMode="auto">
          <a:xfrm>
            <a:off x="4987155" y="4524277"/>
            <a:ext cx="522338" cy="362153"/>
          </a:xfrm>
          <a:custGeom>
            <a:avLst/>
            <a:gdLst>
              <a:gd name="T0" fmla="*/ 1239327 w 6190"/>
              <a:gd name="T1" fmla="*/ 156252 h 4291"/>
              <a:gd name="T2" fmla="*/ 1294415 w 6190"/>
              <a:gd name="T3" fmla="*/ 211617 h 4291"/>
              <a:gd name="T4" fmla="*/ 1294415 w 6190"/>
              <a:gd name="T5" fmla="*/ 1106686 h 4291"/>
              <a:gd name="T6" fmla="*/ 790313 w 6190"/>
              <a:gd name="T7" fmla="*/ 1106686 h 4291"/>
              <a:gd name="T8" fmla="*/ 790313 w 6190"/>
              <a:gd name="T9" fmla="*/ 1144518 h 4291"/>
              <a:gd name="T10" fmla="*/ 830321 w 6190"/>
              <a:gd name="T11" fmla="*/ 1150362 h 4291"/>
              <a:gd name="T12" fmla="*/ 870637 w 6190"/>
              <a:gd name="T13" fmla="*/ 1158052 h 4291"/>
              <a:gd name="T14" fmla="*/ 911261 w 6190"/>
              <a:gd name="T15" fmla="*/ 1166972 h 4291"/>
              <a:gd name="T16" fmla="*/ 951577 w 6190"/>
              <a:gd name="T17" fmla="*/ 1177737 h 4291"/>
              <a:gd name="T18" fmla="*/ 991893 w 6190"/>
              <a:gd name="T19" fmla="*/ 1189733 h 4291"/>
              <a:gd name="T20" fmla="*/ 1032208 w 6190"/>
              <a:gd name="T21" fmla="*/ 1203882 h 4291"/>
              <a:gd name="T22" fmla="*/ 1072524 w 6190"/>
              <a:gd name="T23" fmla="*/ 1219569 h 4291"/>
              <a:gd name="T24" fmla="*/ 1112840 w 6190"/>
              <a:gd name="T25" fmla="*/ 1236793 h 4291"/>
              <a:gd name="T26" fmla="*/ 1112840 w 6190"/>
              <a:gd name="T27" fmla="*/ 1319841 h 4291"/>
              <a:gd name="T28" fmla="*/ 194501 w 6190"/>
              <a:gd name="T29" fmla="*/ 1319841 h 4291"/>
              <a:gd name="T30" fmla="*/ 194501 w 6190"/>
              <a:gd name="T31" fmla="*/ 1236793 h 4291"/>
              <a:gd name="T32" fmla="*/ 214197 w 6190"/>
              <a:gd name="T33" fmla="*/ 1228796 h 4291"/>
              <a:gd name="T34" fmla="*/ 252974 w 6190"/>
              <a:gd name="T35" fmla="*/ 1213725 h 4291"/>
              <a:gd name="T36" fmla="*/ 292059 w 6190"/>
              <a:gd name="T37" fmla="*/ 1199883 h 4291"/>
              <a:gd name="T38" fmla="*/ 330836 w 6190"/>
              <a:gd name="T39" fmla="*/ 1187580 h 4291"/>
              <a:gd name="T40" fmla="*/ 370229 w 6190"/>
              <a:gd name="T41" fmla="*/ 1176507 h 4291"/>
              <a:gd name="T42" fmla="*/ 409313 w 6190"/>
              <a:gd name="T43" fmla="*/ 1166664 h 4291"/>
              <a:gd name="T44" fmla="*/ 448090 w 6190"/>
              <a:gd name="T45" fmla="*/ 1158052 h 4291"/>
              <a:gd name="T46" fmla="*/ 487483 w 6190"/>
              <a:gd name="T47" fmla="*/ 1151285 h 4291"/>
              <a:gd name="T48" fmla="*/ 506872 w 6190"/>
              <a:gd name="T49" fmla="*/ 1106686 h 4291"/>
              <a:gd name="T50" fmla="*/ 0 w 6190"/>
              <a:gd name="T51" fmla="*/ 1106686 h 4291"/>
              <a:gd name="T52" fmla="*/ 0 w 6190"/>
              <a:gd name="T53" fmla="*/ 211617 h 4291"/>
              <a:gd name="T54" fmla="*/ 55088 w 6190"/>
              <a:gd name="T55" fmla="*/ 156252 h 4291"/>
              <a:gd name="T56" fmla="*/ 1365814 w 6190"/>
              <a:gd name="T57" fmla="*/ 1319841 h 4291"/>
              <a:gd name="T58" fmla="*/ 1905000 w 6190"/>
              <a:gd name="T59" fmla="*/ 0 h 4291"/>
              <a:gd name="T60" fmla="*/ 1365814 w 6190"/>
              <a:gd name="T61" fmla="*/ 1319841 h 4291"/>
              <a:gd name="T62" fmla="*/ 1433828 w 6190"/>
              <a:gd name="T63" fmla="*/ 115036 h 4291"/>
              <a:gd name="T64" fmla="*/ 1846527 w 6190"/>
              <a:gd name="T65" fmla="*/ 243299 h 4291"/>
              <a:gd name="T66" fmla="*/ 1433828 w 6190"/>
              <a:gd name="T67" fmla="*/ 115036 h 4291"/>
              <a:gd name="T68" fmla="*/ 1433828 w 6190"/>
              <a:gd name="T69" fmla="*/ 315273 h 4291"/>
              <a:gd name="T70" fmla="*/ 1846527 w 6190"/>
              <a:gd name="T71" fmla="*/ 444151 h 4291"/>
              <a:gd name="T72" fmla="*/ 1433828 w 6190"/>
              <a:gd name="T73" fmla="*/ 315273 h 4291"/>
              <a:gd name="T74" fmla="*/ 1431674 w 6190"/>
              <a:gd name="T75" fmla="*/ 553035 h 4291"/>
              <a:gd name="T76" fmla="*/ 1570163 w 6190"/>
              <a:gd name="T77" fmla="*/ 652385 h 4291"/>
              <a:gd name="T78" fmla="*/ 1431674 w 6190"/>
              <a:gd name="T79" fmla="*/ 553035 h 4291"/>
              <a:gd name="T80" fmla="*/ 1431674 w 6190"/>
              <a:gd name="T81" fmla="*/ 712671 h 4291"/>
              <a:gd name="T82" fmla="*/ 1570163 w 6190"/>
              <a:gd name="T83" fmla="*/ 812021 h 4291"/>
              <a:gd name="T84" fmla="*/ 1431674 w 6190"/>
              <a:gd name="T85" fmla="*/ 712671 h 4291"/>
              <a:gd name="T86" fmla="*/ 1183931 w 6190"/>
              <a:gd name="T87" fmla="*/ 266983 h 4291"/>
              <a:gd name="T88" fmla="*/ 110484 w 6190"/>
              <a:gd name="T89" fmla="*/ 995956 h 4291"/>
              <a:gd name="T90" fmla="*/ 1183931 w 6190"/>
              <a:gd name="T91" fmla="*/ 266983 h 429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6190" h="4291">
                <a:moveTo>
                  <a:pt x="179" y="508"/>
                </a:moveTo>
                <a:lnTo>
                  <a:pt x="4027" y="508"/>
                </a:lnTo>
                <a:lnTo>
                  <a:pt x="4206" y="508"/>
                </a:lnTo>
                <a:lnTo>
                  <a:pt x="4206" y="688"/>
                </a:lnTo>
                <a:lnTo>
                  <a:pt x="4206" y="3418"/>
                </a:lnTo>
                <a:lnTo>
                  <a:pt x="4206" y="3598"/>
                </a:lnTo>
                <a:lnTo>
                  <a:pt x="4027" y="3598"/>
                </a:lnTo>
                <a:lnTo>
                  <a:pt x="2568" y="3598"/>
                </a:lnTo>
                <a:lnTo>
                  <a:pt x="2568" y="3721"/>
                </a:lnTo>
                <a:lnTo>
                  <a:pt x="2634" y="3731"/>
                </a:lnTo>
                <a:lnTo>
                  <a:pt x="2698" y="3740"/>
                </a:lnTo>
                <a:lnTo>
                  <a:pt x="2764" y="3752"/>
                </a:lnTo>
                <a:lnTo>
                  <a:pt x="2829" y="3765"/>
                </a:lnTo>
                <a:lnTo>
                  <a:pt x="2895" y="3779"/>
                </a:lnTo>
                <a:lnTo>
                  <a:pt x="2961" y="3794"/>
                </a:lnTo>
                <a:lnTo>
                  <a:pt x="3026" y="3811"/>
                </a:lnTo>
                <a:lnTo>
                  <a:pt x="3092" y="3829"/>
                </a:lnTo>
                <a:lnTo>
                  <a:pt x="3157" y="3848"/>
                </a:lnTo>
                <a:lnTo>
                  <a:pt x="3223" y="3868"/>
                </a:lnTo>
                <a:lnTo>
                  <a:pt x="3288" y="3891"/>
                </a:lnTo>
                <a:lnTo>
                  <a:pt x="3354" y="3914"/>
                </a:lnTo>
                <a:lnTo>
                  <a:pt x="3419" y="3938"/>
                </a:lnTo>
                <a:lnTo>
                  <a:pt x="3485" y="3965"/>
                </a:lnTo>
                <a:lnTo>
                  <a:pt x="3550" y="3993"/>
                </a:lnTo>
                <a:lnTo>
                  <a:pt x="3616" y="4021"/>
                </a:lnTo>
                <a:lnTo>
                  <a:pt x="3616" y="4291"/>
                </a:lnTo>
                <a:lnTo>
                  <a:pt x="632" y="4291"/>
                </a:lnTo>
                <a:lnTo>
                  <a:pt x="632" y="4021"/>
                </a:lnTo>
                <a:lnTo>
                  <a:pt x="696" y="3995"/>
                </a:lnTo>
                <a:lnTo>
                  <a:pt x="758" y="3970"/>
                </a:lnTo>
                <a:lnTo>
                  <a:pt x="822" y="3946"/>
                </a:lnTo>
                <a:lnTo>
                  <a:pt x="885" y="3924"/>
                </a:lnTo>
                <a:lnTo>
                  <a:pt x="949" y="3901"/>
                </a:lnTo>
                <a:lnTo>
                  <a:pt x="1013" y="3881"/>
                </a:lnTo>
                <a:lnTo>
                  <a:pt x="1075" y="3861"/>
                </a:lnTo>
                <a:lnTo>
                  <a:pt x="1139" y="3843"/>
                </a:lnTo>
                <a:lnTo>
                  <a:pt x="1203" y="3825"/>
                </a:lnTo>
                <a:lnTo>
                  <a:pt x="1266" y="3809"/>
                </a:lnTo>
                <a:lnTo>
                  <a:pt x="1330" y="3793"/>
                </a:lnTo>
                <a:lnTo>
                  <a:pt x="1394" y="3779"/>
                </a:lnTo>
                <a:lnTo>
                  <a:pt x="1456" y="3765"/>
                </a:lnTo>
                <a:lnTo>
                  <a:pt x="1520" y="3753"/>
                </a:lnTo>
                <a:lnTo>
                  <a:pt x="1584" y="3743"/>
                </a:lnTo>
                <a:lnTo>
                  <a:pt x="1647" y="3733"/>
                </a:lnTo>
                <a:lnTo>
                  <a:pt x="1647" y="3598"/>
                </a:lnTo>
                <a:lnTo>
                  <a:pt x="179" y="3598"/>
                </a:lnTo>
                <a:lnTo>
                  <a:pt x="0" y="3598"/>
                </a:lnTo>
                <a:lnTo>
                  <a:pt x="0" y="3418"/>
                </a:lnTo>
                <a:lnTo>
                  <a:pt x="0" y="688"/>
                </a:lnTo>
                <a:lnTo>
                  <a:pt x="0" y="508"/>
                </a:lnTo>
                <a:lnTo>
                  <a:pt x="179" y="508"/>
                </a:lnTo>
                <a:close/>
                <a:moveTo>
                  <a:pt x="4438" y="4291"/>
                </a:moveTo>
                <a:lnTo>
                  <a:pt x="6190" y="4291"/>
                </a:lnTo>
                <a:lnTo>
                  <a:pt x="6190" y="0"/>
                </a:lnTo>
                <a:lnTo>
                  <a:pt x="4438" y="0"/>
                </a:lnTo>
                <a:lnTo>
                  <a:pt x="4438" y="4291"/>
                </a:lnTo>
                <a:close/>
                <a:moveTo>
                  <a:pt x="4659" y="374"/>
                </a:moveTo>
                <a:lnTo>
                  <a:pt x="6000" y="374"/>
                </a:lnTo>
                <a:lnTo>
                  <a:pt x="6000" y="791"/>
                </a:lnTo>
                <a:lnTo>
                  <a:pt x="4659" y="791"/>
                </a:lnTo>
                <a:lnTo>
                  <a:pt x="4659" y="374"/>
                </a:lnTo>
                <a:close/>
                <a:moveTo>
                  <a:pt x="4659" y="1025"/>
                </a:moveTo>
                <a:lnTo>
                  <a:pt x="6000" y="1025"/>
                </a:lnTo>
                <a:lnTo>
                  <a:pt x="6000" y="1444"/>
                </a:lnTo>
                <a:lnTo>
                  <a:pt x="4659" y="1444"/>
                </a:lnTo>
                <a:lnTo>
                  <a:pt x="4659" y="1025"/>
                </a:lnTo>
                <a:close/>
                <a:moveTo>
                  <a:pt x="4652" y="1798"/>
                </a:moveTo>
                <a:lnTo>
                  <a:pt x="5102" y="1798"/>
                </a:lnTo>
                <a:lnTo>
                  <a:pt x="5102" y="2121"/>
                </a:lnTo>
                <a:lnTo>
                  <a:pt x="4652" y="2121"/>
                </a:lnTo>
                <a:lnTo>
                  <a:pt x="4652" y="1798"/>
                </a:lnTo>
                <a:close/>
                <a:moveTo>
                  <a:pt x="4652" y="2317"/>
                </a:moveTo>
                <a:lnTo>
                  <a:pt x="5102" y="2317"/>
                </a:lnTo>
                <a:lnTo>
                  <a:pt x="5102" y="2640"/>
                </a:lnTo>
                <a:lnTo>
                  <a:pt x="4652" y="2640"/>
                </a:lnTo>
                <a:lnTo>
                  <a:pt x="4652" y="2317"/>
                </a:lnTo>
                <a:close/>
                <a:moveTo>
                  <a:pt x="3847" y="868"/>
                </a:moveTo>
                <a:lnTo>
                  <a:pt x="359" y="868"/>
                </a:lnTo>
                <a:lnTo>
                  <a:pt x="359" y="3238"/>
                </a:lnTo>
                <a:lnTo>
                  <a:pt x="3847" y="3238"/>
                </a:lnTo>
                <a:lnTo>
                  <a:pt x="3847" y="86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="ctr">
            <a:normAutofit fontScale="97500" lnSpcReduction="10000"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KSO_Shape"/>
          <p:cNvSpPr/>
          <p:nvPr>
            <p:custDataLst>
              <p:tags r:id="rId18"/>
            </p:custDataLst>
          </p:nvPr>
        </p:nvSpPr>
        <p:spPr bwMode="auto">
          <a:xfrm>
            <a:off x="8214484" y="4502823"/>
            <a:ext cx="493196" cy="485799"/>
          </a:xfrm>
          <a:custGeom>
            <a:avLst/>
            <a:gdLst>
              <a:gd name="T0" fmla="*/ 2147483646 w 6140"/>
              <a:gd name="T1" fmla="*/ 2147483646 h 6040"/>
              <a:gd name="T2" fmla="*/ 2147483646 w 6140"/>
              <a:gd name="T3" fmla="*/ 2147483646 h 6040"/>
              <a:gd name="T4" fmla="*/ 2147483646 w 6140"/>
              <a:gd name="T5" fmla="*/ 2147483646 h 6040"/>
              <a:gd name="T6" fmla="*/ 2147483646 w 6140"/>
              <a:gd name="T7" fmla="*/ 2147483646 h 6040"/>
              <a:gd name="T8" fmla="*/ 2147483646 w 6140"/>
              <a:gd name="T9" fmla="*/ 2147483646 h 6040"/>
              <a:gd name="T10" fmla="*/ 2147483646 w 6140"/>
              <a:gd name="T11" fmla="*/ 2147483646 h 6040"/>
              <a:gd name="T12" fmla="*/ 2147483646 w 6140"/>
              <a:gd name="T13" fmla="*/ 2147483646 h 6040"/>
              <a:gd name="T14" fmla="*/ 2147483646 w 6140"/>
              <a:gd name="T15" fmla="*/ 2147483646 h 6040"/>
              <a:gd name="T16" fmla="*/ 2147483646 w 6140"/>
              <a:gd name="T17" fmla="*/ 2147483646 h 6040"/>
              <a:gd name="T18" fmla="*/ 2147483646 w 6140"/>
              <a:gd name="T19" fmla="*/ 2147483646 h 6040"/>
              <a:gd name="T20" fmla="*/ 2147483646 w 6140"/>
              <a:gd name="T21" fmla="*/ 2147483646 h 6040"/>
              <a:gd name="T22" fmla="*/ 2147483646 w 6140"/>
              <a:gd name="T23" fmla="*/ 2147483646 h 6040"/>
              <a:gd name="T24" fmla="*/ 2147483646 w 6140"/>
              <a:gd name="T25" fmla="*/ 2147483646 h 6040"/>
              <a:gd name="T26" fmla="*/ 2147483646 w 6140"/>
              <a:gd name="T27" fmla="*/ 2147483646 h 6040"/>
              <a:gd name="T28" fmla="*/ 298699967 w 6140"/>
              <a:gd name="T29" fmla="*/ 2147483646 h 6040"/>
              <a:gd name="T30" fmla="*/ 836224881 w 6140"/>
              <a:gd name="T31" fmla="*/ 2147483646 h 6040"/>
              <a:gd name="T32" fmla="*/ 2147483646 w 6140"/>
              <a:gd name="T33" fmla="*/ 89854040 h 6040"/>
              <a:gd name="T34" fmla="*/ 2147483646 w 6140"/>
              <a:gd name="T35" fmla="*/ 1707904638 h 6040"/>
              <a:gd name="T36" fmla="*/ 2147483646 w 6140"/>
              <a:gd name="T37" fmla="*/ 2147483646 h 6040"/>
              <a:gd name="T38" fmla="*/ 2147483646 w 6140"/>
              <a:gd name="T39" fmla="*/ 2147483646 h 6040"/>
              <a:gd name="T40" fmla="*/ 2147483646 w 6140"/>
              <a:gd name="T41" fmla="*/ 2147483646 h 6040"/>
              <a:gd name="T42" fmla="*/ 2147483646 w 6140"/>
              <a:gd name="T43" fmla="*/ 2147483646 h 6040"/>
              <a:gd name="T44" fmla="*/ 2147483646 w 6140"/>
              <a:gd name="T45" fmla="*/ 2147483646 h 6040"/>
              <a:gd name="T46" fmla="*/ 2147483646 w 6140"/>
              <a:gd name="T47" fmla="*/ 2147483646 h 6040"/>
              <a:gd name="T48" fmla="*/ 2147483646 w 6140"/>
              <a:gd name="T49" fmla="*/ 2147483646 h 6040"/>
              <a:gd name="T50" fmla="*/ 2147483646 w 6140"/>
              <a:gd name="T51" fmla="*/ 2147483646 h 6040"/>
              <a:gd name="T52" fmla="*/ 2147483646 w 6140"/>
              <a:gd name="T53" fmla="*/ 2147483646 h 6040"/>
              <a:gd name="T54" fmla="*/ 2147483646 w 6140"/>
              <a:gd name="T55" fmla="*/ 2147483646 h 6040"/>
              <a:gd name="T56" fmla="*/ 2147483646 w 6140"/>
              <a:gd name="T57" fmla="*/ 2147483646 h 6040"/>
              <a:gd name="T58" fmla="*/ 2147483646 w 6140"/>
              <a:gd name="T59" fmla="*/ 2147483646 h 6040"/>
              <a:gd name="T60" fmla="*/ 2147483646 w 6140"/>
              <a:gd name="T61" fmla="*/ 2147483646 h 6040"/>
              <a:gd name="T62" fmla="*/ 2147483646 w 6140"/>
              <a:gd name="T63" fmla="*/ 2147483646 h 6040"/>
              <a:gd name="T64" fmla="*/ 2147483646 w 6140"/>
              <a:gd name="T65" fmla="*/ 2147483646 h 6040"/>
              <a:gd name="T66" fmla="*/ 2147483646 w 6140"/>
              <a:gd name="T67" fmla="*/ 2147483646 h 6040"/>
              <a:gd name="T68" fmla="*/ 2147483646 w 6140"/>
              <a:gd name="T69" fmla="*/ 2147483646 h 6040"/>
              <a:gd name="T70" fmla="*/ 2147483646 w 6140"/>
              <a:gd name="T71" fmla="*/ 2147483646 h 6040"/>
              <a:gd name="T72" fmla="*/ 2147483646 w 6140"/>
              <a:gd name="T73" fmla="*/ 2147483646 h 6040"/>
              <a:gd name="T74" fmla="*/ 2147483646 w 6140"/>
              <a:gd name="T75" fmla="*/ 2147483646 h 6040"/>
              <a:gd name="T76" fmla="*/ 2147483646 w 6140"/>
              <a:gd name="T77" fmla="*/ 2147483646 h 6040"/>
              <a:gd name="T78" fmla="*/ 2147483646 w 6140"/>
              <a:gd name="T79" fmla="*/ 2147483646 h 6040"/>
              <a:gd name="T80" fmla="*/ 2147483646 w 6140"/>
              <a:gd name="T81" fmla="*/ 2147483646 h 6040"/>
              <a:gd name="T82" fmla="*/ 2147483646 w 6140"/>
              <a:gd name="T83" fmla="*/ 2147483646 h 6040"/>
              <a:gd name="T84" fmla="*/ 2147483646 w 6140"/>
              <a:gd name="T85" fmla="*/ 2147483646 h 6040"/>
              <a:gd name="T86" fmla="*/ 2147483646 w 6140"/>
              <a:gd name="T87" fmla="*/ 2147483646 h 6040"/>
              <a:gd name="T88" fmla="*/ 2147483646 w 6140"/>
              <a:gd name="T89" fmla="*/ 2147483646 h 6040"/>
              <a:gd name="T90" fmla="*/ 2147483646 w 6140"/>
              <a:gd name="T91" fmla="*/ 2147483646 h 6040"/>
              <a:gd name="T92" fmla="*/ 2147483646 w 6140"/>
              <a:gd name="T93" fmla="*/ 2147483646 h 6040"/>
              <a:gd name="T94" fmla="*/ 2147483646 w 6140"/>
              <a:gd name="T95" fmla="*/ 2147483646 h 6040"/>
              <a:gd name="T96" fmla="*/ 2147483646 w 6140"/>
              <a:gd name="T97" fmla="*/ 2147483646 h 6040"/>
              <a:gd name="T98" fmla="*/ 2147483646 w 6140"/>
              <a:gd name="T99" fmla="*/ 2147483646 h 6040"/>
              <a:gd name="T100" fmla="*/ 2147483646 w 6140"/>
              <a:gd name="T101" fmla="*/ 2147483646 h 6040"/>
              <a:gd name="T102" fmla="*/ 2147483646 w 6140"/>
              <a:gd name="T103" fmla="*/ 2147483646 h 6040"/>
              <a:gd name="T104" fmla="*/ 2147483646 w 6140"/>
              <a:gd name="T105" fmla="*/ 2147483646 h 6040"/>
              <a:gd name="T106" fmla="*/ 2147483646 w 6140"/>
              <a:gd name="T107" fmla="*/ 2147483646 h 6040"/>
              <a:gd name="T108" fmla="*/ 2147483646 w 6140"/>
              <a:gd name="T109" fmla="*/ 2147483646 h 6040"/>
              <a:gd name="T110" fmla="*/ 2147483646 w 6140"/>
              <a:gd name="T111" fmla="*/ 2147483646 h 6040"/>
              <a:gd name="T112" fmla="*/ 2147483646 w 6140"/>
              <a:gd name="T113" fmla="*/ 2147483646 h 6040"/>
              <a:gd name="T114" fmla="*/ 2147483646 w 6140"/>
              <a:gd name="T115" fmla="*/ 2147483646 h 6040"/>
              <a:gd name="T116" fmla="*/ 2147483646 w 6140"/>
              <a:gd name="T117" fmla="*/ 2147483646 h 6040"/>
              <a:gd name="T118" fmla="*/ 2147483646 w 6140"/>
              <a:gd name="T119" fmla="*/ 2147483646 h 604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6140" h="6040">
                <a:moveTo>
                  <a:pt x="3011" y="554"/>
                </a:moveTo>
                <a:lnTo>
                  <a:pt x="5433" y="554"/>
                </a:lnTo>
                <a:lnTo>
                  <a:pt x="5469" y="555"/>
                </a:lnTo>
                <a:lnTo>
                  <a:pt x="5505" y="557"/>
                </a:lnTo>
                <a:lnTo>
                  <a:pt x="5540" y="562"/>
                </a:lnTo>
                <a:lnTo>
                  <a:pt x="5575" y="567"/>
                </a:lnTo>
                <a:lnTo>
                  <a:pt x="5608" y="576"/>
                </a:lnTo>
                <a:lnTo>
                  <a:pt x="5642" y="586"/>
                </a:lnTo>
                <a:lnTo>
                  <a:pt x="5676" y="597"/>
                </a:lnTo>
                <a:lnTo>
                  <a:pt x="5707" y="609"/>
                </a:lnTo>
                <a:lnTo>
                  <a:pt x="5738" y="623"/>
                </a:lnTo>
                <a:lnTo>
                  <a:pt x="5768" y="639"/>
                </a:lnTo>
                <a:lnTo>
                  <a:pt x="5799" y="656"/>
                </a:lnTo>
                <a:lnTo>
                  <a:pt x="5828" y="674"/>
                </a:lnTo>
                <a:lnTo>
                  <a:pt x="5854" y="694"/>
                </a:lnTo>
                <a:lnTo>
                  <a:pt x="5881" y="716"/>
                </a:lnTo>
                <a:lnTo>
                  <a:pt x="5908" y="738"/>
                </a:lnTo>
                <a:lnTo>
                  <a:pt x="5932" y="761"/>
                </a:lnTo>
                <a:lnTo>
                  <a:pt x="5955" y="786"/>
                </a:lnTo>
                <a:lnTo>
                  <a:pt x="5977" y="811"/>
                </a:lnTo>
                <a:lnTo>
                  <a:pt x="5998" y="838"/>
                </a:lnTo>
                <a:lnTo>
                  <a:pt x="6018" y="866"/>
                </a:lnTo>
                <a:lnTo>
                  <a:pt x="6037" y="895"/>
                </a:lnTo>
                <a:lnTo>
                  <a:pt x="6054" y="924"/>
                </a:lnTo>
                <a:lnTo>
                  <a:pt x="6069" y="955"/>
                </a:lnTo>
                <a:lnTo>
                  <a:pt x="6084" y="987"/>
                </a:lnTo>
                <a:lnTo>
                  <a:pt x="6097" y="1018"/>
                </a:lnTo>
                <a:lnTo>
                  <a:pt x="6107" y="1051"/>
                </a:lnTo>
                <a:lnTo>
                  <a:pt x="6117" y="1084"/>
                </a:lnTo>
                <a:lnTo>
                  <a:pt x="6125" y="1119"/>
                </a:lnTo>
                <a:lnTo>
                  <a:pt x="6132" y="1154"/>
                </a:lnTo>
                <a:lnTo>
                  <a:pt x="6136" y="1189"/>
                </a:lnTo>
                <a:lnTo>
                  <a:pt x="6139" y="1225"/>
                </a:lnTo>
                <a:lnTo>
                  <a:pt x="6140" y="1261"/>
                </a:lnTo>
                <a:lnTo>
                  <a:pt x="6140" y="5331"/>
                </a:lnTo>
                <a:lnTo>
                  <a:pt x="6139" y="5369"/>
                </a:lnTo>
                <a:lnTo>
                  <a:pt x="6136" y="5405"/>
                </a:lnTo>
                <a:lnTo>
                  <a:pt x="6132" y="5439"/>
                </a:lnTo>
                <a:lnTo>
                  <a:pt x="6125" y="5474"/>
                </a:lnTo>
                <a:lnTo>
                  <a:pt x="6117" y="5508"/>
                </a:lnTo>
                <a:lnTo>
                  <a:pt x="6107" y="5542"/>
                </a:lnTo>
                <a:lnTo>
                  <a:pt x="6097" y="5574"/>
                </a:lnTo>
                <a:lnTo>
                  <a:pt x="6084" y="5607"/>
                </a:lnTo>
                <a:lnTo>
                  <a:pt x="6069" y="5638"/>
                </a:lnTo>
                <a:lnTo>
                  <a:pt x="6054" y="5668"/>
                </a:lnTo>
                <a:lnTo>
                  <a:pt x="6037" y="5698"/>
                </a:lnTo>
                <a:lnTo>
                  <a:pt x="6018" y="5726"/>
                </a:lnTo>
                <a:lnTo>
                  <a:pt x="5998" y="5754"/>
                </a:lnTo>
                <a:lnTo>
                  <a:pt x="5977" y="5781"/>
                </a:lnTo>
                <a:lnTo>
                  <a:pt x="5955" y="5806"/>
                </a:lnTo>
                <a:lnTo>
                  <a:pt x="5932" y="5832"/>
                </a:lnTo>
                <a:lnTo>
                  <a:pt x="5908" y="5855"/>
                </a:lnTo>
                <a:lnTo>
                  <a:pt x="5881" y="5877"/>
                </a:lnTo>
                <a:lnTo>
                  <a:pt x="5854" y="5898"/>
                </a:lnTo>
                <a:lnTo>
                  <a:pt x="5828" y="5918"/>
                </a:lnTo>
                <a:lnTo>
                  <a:pt x="5799" y="5936"/>
                </a:lnTo>
                <a:lnTo>
                  <a:pt x="5768" y="5954"/>
                </a:lnTo>
                <a:lnTo>
                  <a:pt x="5738" y="5969"/>
                </a:lnTo>
                <a:lnTo>
                  <a:pt x="5707" y="5983"/>
                </a:lnTo>
                <a:lnTo>
                  <a:pt x="5676" y="5996"/>
                </a:lnTo>
                <a:lnTo>
                  <a:pt x="5642" y="6007"/>
                </a:lnTo>
                <a:lnTo>
                  <a:pt x="5608" y="6016"/>
                </a:lnTo>
                <a:lnTo>
                  <a:pt x="5575" y="6025"/>
                </a:lnTo>
                <a:lnTo>
                  <a:pt x="5540" y="6030"/>
                </a:lnTo>
                <a:lnTo>
                  <a:pt x="5505" y="6035"/>
                </a:lnTo>
                <a:lnTo>
                  <a:pt x="5469" y="6039"/>
                </a:lnTo>
                <a:lnTo>
                  <a:pt x="5433" y="6040"/>
                </a:lnTo>
                <a:lnTo>
                  <a:pt x="3011" y="6040"/>
                </a:lnTo>
                <a:lnTo>
                  <a:pt x="2981" y="6039"/>
                </a:lnTo>
                <a:lnTo>
                  <a:pt x="2951" y="6036"/>
                </a:lnTo>
                <a:lnTo>
                  <a:pt x="2921" y="6033"/>
                </a:lnTo>
                <a:lnTo>
                  <a:pt x="2892" y="6029"/>
                </a:lnTo>
                <a:lnTo>
                  <a:pt x="2863" y="6023"/>
                </a:lnTo>
                <a:lnTo>
                  <a:pt x="2834" y="6016"/>
                </a:lnTo>
                <a:lnTo>
                  <a:pt x="2806" y="6008"/>
                </a:lnTo>
                <a:lnTo>
                  <a:pt x="2778" y="5999"/>
                </a:lnTo>
                <a:lnTo>
                  <a:pt x="2750" y="5989"/>
                </a:lnTo>
                <a:lnTo>
                  <a:pt x="2723" y="5978"/>
                </a:lnTo>
                <a:lnTo>
                  <a:pt x="2698" y="5965"/>
                </a:lnTo>
                <a:lnTo>
                  <a:pt x="2672" y="5951"/>
                </a:lnTo>
                <a:lnTo>
                  <a:pt x="2647" y="5938"/>
                </a:lnTo>
                <a:lnTo>
                  <a:pt x="2623" y="5922"/>
                </a:lnTo>
                <a:lnTo>
                  <a:pt x="2599" y="5906"/>
                </a:lnTo>
                <a:lnTo>
                  <a:pt x="2577" y="5889"/>
                </a:lnTo>
                <a:lnTo>
                  <a:pt x="2554" y="5870"/>
                </a:lnTo>
                <a:lnTo>
                  <a:pt x="2533" y="5852"/>
                </a:lnTo>
                <a:lnTo>
                  <a:pt x="2512" y="5832"/>
                </a:lnTo>
                <a:lnTo>
                  <a:pt x="2492" y="5811"/>
                </a:lnTo>
                <a:lnTo>
                  <a:pt x="2474" y="5790"/>
                </a:lnTo>
                <a:lnTo>
                  <a:pt x="2455" y="5768"/>
                </a:lnTo>
                <a:lnTo>
                  <a:pt x="2438" y="5745"/>
                </a:lnTo>
                <a:lnTo>
                  <a:pt x="2421" y="5722"/>
                </a:lnTo>
                <a:lnTo>
                  <a:pt x="2406" y="5697"/>
                </a:lnTo>
                <a:lnTo>
                  <a:pt x="2392" y="5672"/>
                </a:lnTo>
                <a:lnTo>
                  <a:pt x="2378" y="5646"/>
                </a:lnTo>
                <a:lnTo>
                  <a:pt x="2366" y="5621"/>
                </a:lnTo>
                <a:lnTo>
                  <a:pt x="2355" y="5594"/>
                </a:lnTo>
                <a:lnTo>
                  <a:pt x="2345" y="5567"/>
                </a:lnTo>
                <a:lnTo>
                  <a:pt x="2336" y="5539"/>
                </a:lnTo>
                <a:lnTo>
                  <a:pt x="2327" y="5510"/>
                </a:lnTo>
                <a:lnTo>
                  <a:pt x="2315" y="5509"/>
                </a:lnTo>
                <a:lnTo>
                  <a:pt x="2259" y="5501"/>
                </a:lnTo>
                <a:lnTo>
                  <a:pt x="2203" y="5493"/>
                </a:lnTo>
                <a:lnTo>
                  <a:pt x="2147" y="5484"/>
                </a:lnTo>
                <a:lnTo>
                  <a:pt x="2092" y="5474"/>
                </a:lnTo>
                <a:lnTo>
                  <a:pt x="2037" y="5463"/>
                </a:lnTo>
                <a:lnTo>
                  <a:pt x="1983" y="5451"/>
                </a:lnTo>
                <a:lnTo>
                  <a:pt x="1929" y="5439"/>
                </a:lnTo>
                <a:lnTo>
                  <a:pt x="1876" y="5427"/>
                </a:lnTo>
                <a:lnTo>
                  <a:pt x="1824" y="5413"/>
                </a:lnTo>
                <a:lnTo>
                  <a:pt x="1771" y="5398"/>
                </a:lnTo>
                <a:lnTo>
                  <a:pt x="1719" y="5383"/>
                </a:lnTo>
                <a:lnTo>
                  <a:pt x="1668" y="5366"/>
                </a:lnTo>
                <a:lnTo>
                  <a:pt x="1618" y="5350"/>
                </a:lnTo>
                <a:lnTo>
                  <a:pt x="1568" y="5333"/>
                </a:lnTo>
                <a:lnTo>
                  <a:pt x="1519" y="5314"/>
                </a:lnTo>
                <a:lnTo>
                  <a:pt x="1471" y="5295"/>
                </a:lnTo>
                <a:lnTo>
                  <a:pt x="1423" y="5276"/>
                </a:lnTo>
                <a:lnTo>
                  <a:pt x="1375" y="5255"/>
                </a:lnTo>
                <a:lnTo>
                  <a:pt x="1329" y="5234"/>
                </a:lnTo>
                <a:lnTo>
                  <a:pt x="1283" y="5213"/>
                </a:lnTo>
                <a:lnTo>
                  <a:pt x="1237" y="5190"/>
                </a:lnTo>
                <a:lnTo>
                  <a:pt x="1193" y="5167"/>
                </a:lnTo>
                <a:lnTo>
                  <a:pt x="1150" y="5143"/>
                </a:lnTo>
                <a:lnTo>
                  <a:pt x="1107" y="5119"/>
                </a:lnTo>
                <a:lnTo>
                  <a:pt x="1064" y="5093"/>
                </a:lnTo>
                <a:lnTo>
                  <a:pt x="1024" y="5067"/>
                </a:lnTo>
                <a:lnTo>
                  <a:pt x="983" y="5041"/>
                </a:lnTo>
                <a:lnTo>
                  <a:pt x="944" y="5013"/>
                </a:lnTo>
                <a:lnTo>
                  <a:pt x="905" y="4985"/>
                </a:lnTo>
                <a:lnTo>
                  <a:pt x="867" y="4956"/>
                </a:lnTo>
                <a:lnTo>
                  <a:pt x="830" y="4927"/>
                </a:lnTo>
                <a:lnTo>
                  <a:pt x="794" y="4897"/>
                </a:lnTo>
                <a:lnTo>
                  <a:pt x="757" y="4866"/>
                </a:lnTo>
                <a:lnTo>
                  <a:pt x="721" y="4832"/>
                </a:lnTo>
                <a:lnTo>
                  <a:pt x="686" y="4800"/>
                </a:lnTo>
                <a:lnTo>
                  <a:pt x="652" y="4765"/>
                </a:lnTo>
                <a:lnTo>
                  <a:pt x="620" y="4730"/>
                </a:lnTo>
                <a:lnTo>
                  <a:pt x="588" y="4695"/>
                </a:lnTo>
                <a:lnTo>
                  <a:pt x="557" y="4658"/>
                </a:lnTo>
                <a:lnTo>
                  <a:pt x="528" y="4622"/>
                </a:lnTo>
                <a:lnTo>
                  <a:pt x="500" y="4584"/>
                </a:lnTo>
                <a:lnTo>
                  <a:pt x="472" y="4547"/>
                </a:lnTo>
                <a:lnTo>
                  <a:pt x="447" y="4507"/>
                </a:lnTo>
                <a:lnTo>
                  <a:pt x="422" y="4468"/>
                </a:lnTo>
                <a:lnTo>
                  <a:pt x="398" y="4428"/>
                </a:lnTo>
                <a:lnTo>
                  <a:pt x="376" y="4386"/>
                </a:lnTo>
                <a:lnTo>
                  <a:pt x="355" y="4346"/>
                </a:lnTo>
                <a:lnTo>
                  <a:pt x="335" y="4304"/>
                </a:lnTo>
                <a:lnTo>
                  <a:pt x="317" y="4261"/>
                </a:lnTo>
                <a:lnTo>
                  <a:pt x="299" y="4218"/>
                </a:lnTo>
                <a:lnTo>
                  <a:pt x="283" y="4174"/>
                </a:lnTo>
                <a:lnTo>
                  <a:pt x="269" y="4130"/>
                </a:lnTo>
                <a:lnTo>
                  <a:pt x="255" y="4084"/>
                </a:lnTo>
                <a:lnTo>
                  <a:pt x="243" y="4038"/>
                </a:lnTo>
                <a:lnTo>
                  <a:pt x="233" y="3993"/>
                </a:lnTo>
                <a:lnTo>
                  <a:pt x="224" y="3945"/>
                </a:lnTo>
                <a:lnTo>
                  <a:pt x="217" y="3897"/>
                </a:lnTo>
                <a:lnTo>
                  <a:pt x="210" y="3850"/>
                </a:lnTo>
                <a:lnTo>
                  <a:pt x="205" y="3801"/>
                </a:lnTo>
                <a:lnTo>
                  <a:pt x="203" y="3752"/>
                </a:lnTo>
                <a:lnTo>
                  <a:pt x="201" y="3702"/>
                </a:lnTo>
                <a:lnTo>
                  <a:pt x="201" y="3651"/>
                </a:lnTo>
                <a:lnTo>
                  <a:pt x="202" y="3601"/>
                </a:lnTo>
                <a:lnTo>
                  <a:pt x="204" y="3549"/>
                </a:lnTo>
                <a:lnTo>
                  <a:pt x="209" y="3500"/>
                </a:lnTo>
                <a:lnTo>
                  <a:pt x="216" y="3445"/>
                </a:lnTo>
                <a:lnTo>
                  <a:pt x="221" y="3403"/>
                </a:lnTo>
                <a:lnTo>
                  <a:pt x="228" y="3360"/>
                </a:lnTo>
                <a:lnTo>
                  <a:pt x="235" y="3317"/>
                </a:lnTo>
                <a:lnTo>
                  <a:pt x="245" y="3274"/>
                </a:lnTo>
                <a:lnTo>
                  <a:pt x="255" y="3231"/>
                </a:lnTo>
                <a:lnTo>
                  <a:pt x="267" y="3187"/>
                </a:lnTo>
                <a:lnTo>
                  <a:pt x="278" y="3143"/>
                </a:lnTo>
                <a:lnTo>
                  <a:pt x="292" y="3099"/>
                </a:lnTo>
                <a:lnTo>
                  <a:pt x="306" y="3053"/>
                </a:lnTo>
                <a:lnTo>
                  <a:pt x="322" y="3009"/>
                </a:lnTo>
                <a:lnTo>
                  <a:pt x="339" y="2964"/>
                </a:lnTo>
                <a:lnTo>
                  <a:pt x="356" y="2919"/>
                </a:lnTo>
                <a:lnTo>
                  <a:pt x="376" y="2872"/>
                </a:lnTo>
                <a:lnTo>
                  <a:pt x="396" y="2826"/>
                </a:lnTo>
                <a:lnTo>
                  <a:pt x="416" y="2779"/>
                </a:lnTo>
                <a:lnTo>
                  <a:pt x="440" y="2733"/>
                </a:lnTo>
                <a:lnTo>
                  <a:pt x="398" y="2695"/>
                </a:lnTo>
                <a:lnTo>
                  <a:pt x="357" y="2654"/>
                </a:lnTo>
                <a:lnTo>
                  <a:pt x="319" y="2614"/>
                </a:lnTo>
                <a:lnTo>
                  <a:pt x="282" y="2573"/>
                </a:lnTo>
                <a:lnTo>
                  <a:pt x="247" y="2531"/>
                </a:lnTo>
                <a:lnTo>
                  <a:pt x="214" y="2489"/>
                </a:lnTo>
                <a:lnTo>
                  <a:pt x="184" y="2445"/>
                </a:lnTo>
                <a:lnTo>
                  <a:pt x="155" y="2401"/>
                </a:lnTo>
                <a:lnTo>
                  <a:pt x="129" y="2356"/>
                </a:lnTo>
                <a:lnTo>
                  <a:pt x="104" y="2310"/>
                </a:lnTo>
                <a:lnTo>
                  <a:pt x="82" y="2263"/>
                </a:lnTo>
                <a:lnTo>
                  <a:pt x="62" y="2215"/>
                </a:lnTo>
                <a:lnTo>
                  <a:pt x="46" y="2165"/>
                </a:lnTo>
                <a:lnTo>
                  <a:pt x="38" y="2141"/>
                </a:lnTo>
                <a:lnTo>
                  <a:pt x="31" y="2115"/>
                </a:lnTo>
                <a:lnTo>
                  <a:pt x="25" y="2090"/>
                </a:lnTo>
                <a:lnTo>
                  <a:pt x="19" y="2064"/>
                </a:lnTo>
                <a:lnTo>
                  <a:pt x="14" y="2037"/>
                </a:lnTo>
                <a:lnTo>
                  <a:pt x="10" y="2011"/>
                </a:lnTo>
                <a:lnTo>
                  <a:pt x="7" y="1984"/>
                </a:lnTo>
                <a:lnTo>
                  <a:pt x="3" y="1957"/>
                </a:lnTo>
                <a:lnTo>
                  <a:pt x="1" y="1929"/>
                </a:lnTo>
                <a:lnTo>
                  <a:pt x="0" y="1902"/>
                </a:lnTo>
                <a:lnTo>
                  <a:pt x="0" y="1874"/>
                </a:lnTo>
                <a:lnTo>
                  <a:pt x="0" y="1846"/>
                </a:lnTo>
                <a:lnTo>
                  <a:pt x="0" y="1817"/>
                </a:lnTo>
                <a:lnTo>
                  <a:pt x="2" y="1788"/>
                </a:lnTo>
                <a:lnTo>
                  <a:pt x="4" y="1758"/>
                </a:lnTo>
                <a:lnTo>
                  <a:pt x="7" y="1729"/>
                </a:lnTo>
                <a:lnTo>
                  <a:pt x="11" y="1698"/>
                </a:lnTo>
                <a:lnTo>
                  <a:pt x="16" y="1667"/>
                </a:lnTo>
                <a:lnTo>
                  <a:pt x="21" y="1637"/>
                </a:lnTo>
                <a:lnTo>
                  <a:pt x="28" y="1606"/>
                </a:lnTo>
                <a:lnTo>
                  <a:pt x="35" y="1573"/>
                </a:lnTo>
                <a:lnTo>
                  <a:pt x="43" y="1542"/>
                </a:lnTo>
                <a:lnTo>
                  <a:pt x="51" y="1509"/>
                </a:lnTo>
                <a:lnTo>
                  <a:pt x="61" y="1475"/>
                </a:lnTo>
                <a:lnTo>
                  <a:pt x="72" y="1443"/>
                </a:lnTo>
                <a:lnTo>
                  <a:pt x="83" y="1409"/>
                </a:lnTo>
                <a:lnTo>
                  <a:pt x="109" y="1340"/>
                </a:lnTo>
                <a:lnTo>
                  <a:pt x="138" y="1270"/>
                </a:lnTo>
                <a:lnTo>
                  <a:pt x="170" y="1198"/>
                </a:lnTo>
                <a:lnTo>
                  <a:pt x="207" y="1124"/>
                </a:lnTo>
                <a:lnTo>
                  <a:pt x="247" y="1048"/>
                </a:lnTo>
                <a:lnTo>
                  <a:pt x="291" y="970"/>
                </a:lnTo>
                <a:lnTo>
                  <a:pt x="232" y="930"/>
                </a:lnTo>
                <a:lnTo>
                  <a:pt x="966" y="3"/>
                </a:lnTo>
                <a:lnTo>
                  <a:pt x="977" y="2"/>
                </a:lnTo>
                <a:lnTo>
                  <a:pt x="1011" y="1"/>
                </a:lnTo>
                <a:lnTo>
                  <a:pt x="1062" y="0"/>
                </a:lnTo>
                <a:lnTo>
                  <a:pt x="1092" y="1"/>
                </a:lnTo>
                <a:lnTo>
                  <a:pt x="1126" y="2"/>
                </a:lnTo>
                <a:lnTo>
                  <a:pt x="1161" y="4"/>
                </a:lnTo>
                <a:lnTo>
                  <a:pt x="1198" y="9"/>
                </a:lnTo>
                <a:lnTo>
                  <a:pt x="1236" y="14"/>
                </a:lnTo>
                <a:lnTo>
                  <a:pt x="1276" y="22"/>
                </a:lnTo>
                <a:lnTo>
                  <a:pt x="1314" y="31"/>
                </a:lnTo>
                <a:lnTo>
                  <a:pt x="1352" y="43"/>
                </a:lnTo>
                <a:lnTo>
                  <a:pt x="1372" y="48"/>
                </a:lnTo>
                <a:lnTo>
                  <a:pt x="1390" y="57"/>
                </a:lnTo>
                <a:lnTo>
                  <a:pt x="1408" y="65"/>
                </a:lnTo>
                <a:lnTo>
                  <a:pt x="1426" y="73"/>
                </a:lnTo>
                <a:lnTo>
                  <a:pt x="1461" y="93"/>
                </a:lnTo>
                <a:lnTo>
                  <a:pt x="1495" y="114"/>
                </a:lnTo>
                <a:lnTo>
                  <a:pt x="1527" y="136"/>
                </a:lnTo>
                <a:lnTo>
                  <a:pt x="1559" y="159"/>
                </a:lnTo>
                <a:lnTo>
                  <a:pt x="1588" y="182"/>
                </a:lnTo>
                <a:lnTo>
                  <a:pt x="1616" y="205"/>
                </a:lnTo>
                <a:lnTo>
                  <a:pt x="1642" y="230"/>
                </a:lnTo>
                <a:lnTo>
                  <a:pt x="1666" y="252"/>
                </a:lnTo>
                <a:lnTo>
                  <a:pt x="1707" y="293"/>
                </a:lnTo>
                <a:lnTo>
                  <a:pt x="1739" y="327"/>
                </a:lnTo>
                <a:lnTo>
                  <a:pt x="1759" y="350"/>
                </a:lnTo>
                <a:lnTo>
                  <a:pt x="1765" y="359"/>
                </a:lnTo>
                <a:lnTo>
                  <a:pt x="1153" y="1011"/>
                </a:lnTo>
                <a:lnTo>
                  <a:pt x="985" y="843"/>
                </a:lnTo>
                <a:lnTo>
                  <a:pt x="714" y="1251"/>
                </a:lnTo>
                <a:lnTo>
                  <a:pt x="630" y="1196"/>
                </a:lnTo>
                <a:lnTo>
                  <a:pt x="603" y="1246"/>
                </a:lnTo>
                <a:lnTo>
                  <a:pt x="578" y="1294"/>
                </a:lnTo>
                <a:lnTo>
                  <a:pt x="556" y="1342"/>
                </a:lnTo>
                <a:lnTo>
                  <a:pt x="535" y="1390"/>
                </a:lnTo>
                <a:lnTo>
                  <a:pt x="516" y="1435"/>
                </a:lnTo>
                <a:lnTo>
                  <a:pt x="500" y="1480"/>
                </a:lnTo>
                <a:lnTo>
                  <a:pt x="485" y="1524"/>
                </a:lnTo>
                <a:lnTo>
                  <a:pt x="472" y="1567"/>
                </a:lnTo>
                <a:lnTo>
                  <a:pt x="462" y="1609"/>
                </a:lnTo>
                <a:lnTo>
                  <a:pt x="452" y="1650"/>
                </a:lnTo>
                <a:lnTo>
                  <a:pt x="445" y="1690"/>
                </a:lnTo>
                <a:lnTo>
                  <a:pt x="440" y="1729"/>
                </a:lnTo>
                <a:lnTo>
                  <a:pt x="436" y="1768"/>
                </a:lnTo>
                <a:lnTo>
                  <a:pt x="435" y="1805"/>
                </a:lnTo>
                <a:lnTo>
                  <a:pt x="434" y="1842"/>
                </a:lnTo>
                <a:lnTo>
                  <a:pt x="436" y="1878"/>
                </a:lnTo>
                <a:lnTo>
                  <a:pt x="439" y="1913"/>
                </a:lnTo>
                <a:lnTo>
                  <a:pt x="443" y="1948"/>
                </a:lnTo>
                <a:lnTo>
                  <a:pt x="450" y="1982"/>
                </a:lnTo>
                <a:lnTo>
                  <a:pt x="457" y="2014"/>
                </a:lnTo>
                <a:lnTo>
                  <a:pt x="466" y="2047"/>
                </a:lnTo>
                <a:lnTo>
                  <a:pt x="477" y="2079"/>
                </a:lnTo>
                <a:lnTo>
                  <a:pt x="488" y="2111"/>
                </a:lnTo>
                <a:lnTo>
                  <a:pt x="502" y="2141"/>
                </a:lnTo>
                <a:lnTo>
                  <a:pt x="516" y="2171"/>
                </a:lnTo>
                <a:lnTo>
                  <a:pt x="533" y="2200"/>
                </a:lnTo>
                <a:lnTo>
                  <a:pt x="550" y="2229"/>
                </a:lnTo>
                <a:lnTo>
                  <a:pt x="569" y="2257"/>
                </a:lnTo>
                <a:lnTo>
                  <a:pt x="587" y="2285"/>
                </a:lnTo>
                <a:lnTo>
                  <a:pt x="608" y="2313"/>
                </a:lnTo>
                <a:lnTo>
                  <a:pt x="630" y="2339"/>
                </a:lnTo>
                <a:lnTo>
                  <a:pt x="652" y="2366"/>
                </a:lnTo>
                <a:lnTo>
                  <a:pt x="682" y="2322"/>
                </a:lnTo>
                <a:lnTo>
                  <a:pt x="713" y="2278"/>
                </a:lnTo>
                <a:lnTo>
                  <a:pt x="745" y="2234"/>
                </a:lnTo>
                <a:lnTo>
                  <a:pt x="778" y="2188"/>
                </a:lnTo>
                <a:lnTo>
                  <a:pt x="811" y="2144"/>
                </a:lnTo>
                <a:lnTo>
                  <a:pt x="846" y="2099"/>
                </a:lnTo>
                <a:lnTo>
                  <a:pt x="883" y="2054"/>
                </a:lnTo>
                <a:lnTo>
                  <a:pt x="920" y="2007"/>
                </a:lnTo>
                <a:lnTo>
                  <a:pt x="957" y="1962"/>
                </a:lnTo>
                <a:lnTo>
                  <a:pt x="997" y="1916"/>
                </a:lnTo>
                <a:lnTo>
                  <a:pt x="1038" y="1870"/>
                </a:lnTo>
                <a:lnTo>
                  <a:pt x="1079" y="1824"/>
                </a:lnTo>
                <a:lnTo>
                  <a:pt x="1166" y="1730"/>
                </a:lnTo>
                <a:lnTo>
                  <a:pt x="1257" y="1636"/>
                </a:lnTo>
                <a:lnTo>
                  <a:pt x="1247" y="1611"/>
                </a:lnTo>
                <a:lnTo>
                  <a:pt x="1237" y="1586"/>
                </a:lnTo>
                <a:lnTo>
                  <a:pt x="1230" y="1560"/>
                </a:lnTo>
                <a:lnTo>
                  <a:pt x="1223" y="1534"/>
                </a:lnTo>
                <a:lnTo>
                  <a:pt x="1219" y="1507"/>
                </a:lnTo>
                <a:lnTo>
                  <a:pt x="1215" y="1479"/>
                </a:lnTo>
                <a:lnTo>
                  <a:pt x="1213" y="1451"/>
                </a:lnTo>
                <a:lnTo>
                  <a:pt x="1212" y="1423"/>
                </a:lnTo>
                <a:lnTo>
                  <a:pt x="1213" y="1397"/>
                </a:lnTo>
                <a:lnTo>
                  <a:pt x="1214" y="1370"/>
                </a:lnTo>
                <a:lnTo>
                  <a:pt x="1218" y="1344"/>
                </a:lnTo>
                <a:lnTo>
                  <a:pt x="1222" y="1319"/>
                </a:lnTo>
                <a:lnTo>
                  <a:pt x="1228" y="1293"/>
                </a:lnTo>
                <a:lnTo>
                  <a:pt x="1235" y="1269"/>
                </a:lnTo>
                <a:lnTo>
                  <a:pt x="1243" y="1244"/>
                </a:lnTo>
                <a:lnTo>
                  <a:pt x="1252" y="1221"/>
                </a:lnTo>
                <a:lnTo>
                  <a:pt x="1263" y="1198"/>
                </a:lnTo>
                <a:lnTo>
                  <a:pt x="1274" y="1175"/>
                </a:lnTo>
                <a:lnTo>
                  <a:pt x="1287" y="1154"/>
                </a:lnTo>
                <a:lnTo>
                  <a:pt x="1301" y="1132"/>
                </a:lnTo>
                <a:lnTo>
                  <a:pt x="1315" y="1112"/>
                </a:lnTo>
                <a:lnTo>
                  <a:pt x="1331" y="1092"/>
                </a:lnTo>
                <a:lnTo>
                  <a:pt x="1348" y="1073"/>
                </a:lnTo>
                <a:lnTo>
                  <a:pt x="1365" y="1055"/>
                </a:lnTo>
                <a:lnTo>
                  <a:pt x="1365" y="1054"/>
                </a:lnTo>
                <a:lnTo>
                  <a:pt x="1384" y="1037"/>
                </a:lnTo>
                <a:lnTo>
                  <a:pt x="1402" y="1020"/>
                </a:lnTo>
                <a:lnTo>
                  <a:pt x="1422" y="1005"/>
                </a:lnTo>
                <a:lnTo>
                  <a:pt x="1443" y="990"/>
                </a:lnTo>
                <a:lnTo>
                  <a:pt x="1464" y="977"/>
                </a:lnTo>
                <a:lnTo>
                  <a:pt x="1486" y="965"/>
                </a:lnTo>
                <a:lnTo>
                  <a:pt x="1508" y="953"/>
                </a:lnTo>
                <a:lnTo>
                  <a:pt x="1531" y="943"/>
                </a:lnTo>
                <a:lnTo>
                  <a:pt x="1554" y="933"/>
                </a:lnTo>
                <a:lnTo>
                  <a:pt x="1579" y="925"/>
                </a:lnTo>
                <a:lnTo>
                  <a:pt x="1603" y="918"/>
                </a:lnTo>
                <a:lnTo>
                  <a:pt x="1628" y="912"/>
                </a:lnTo>
                <a:lnTo>
                  <a:pt x="1654" y="908"/>
                </a:lnTo>
                <a:lnTo>
                  <a:pt x="1681" y="904"/>
                </a:lnTo>
                <a:lnTo>
                  <a:pt x="1706" y="902"/>
                </a:lnTo>
                <a:lnTo>
                  <a:pt x="1733" y="902"/>
                </a:lnTo>
                <a:lnTo>
                  <a:pt x="1760" y="902"/>
                </a:lnTo>
                <a:lnTo>
                  <a:pt x="1786" y="904"/>
                </a:lnTo>
                <a:lnTo>
                  <a:pt x="1813" y="908"/>
                </a:lnTo>
                <a:lnTo>
                  <a:pt x="1839" y="912"/>
                </a:lnTo>
                <a:lnTo>
                  <a:pt x="1863" y="918"/>
                </a:lnTo>
                <a:lnTo>
                  <a:pt x="1889" y="925"/>
                </a:lnTo>
                <a:lnTo>
                  <a:pt x="1913" y="933"/>
                </a:lnTo>
                <a:lnTo>
                  <a:pt x="1936" y="943"/>
                </a:lnTo>
                <a:lnTo>
                  <a:pt x="1959" y="953"/>
                </a:lnTo>
                <a:lnTo>
                  <a:pt x="1981" y="965"/>
                </a:lnTo>
                <a:lnTo>
                  <a:pt x="2003" y="977"/>
                </a:lnTo>
                <a:lnTo>
                  <a:pt x="2024" y="990"/>
                </a:lnTo>
                <a:lnTo>
                  <a:pt x="2045" y="1005"/>
                </a:lnTo>
                <a:lnTo>
                  <a:pt x="2065" y="1020"/>
                </a:lnTo>
                <a:lnTo>
                  <a:pt x="2084" y="1037"/>
                </a:lnTo>
                <a:lnTo>
                  <a:pt x="2102" y="1054"/>
                </a:lnTo>
                <a:lnTo>
                  <a:pt x="2102" y="1055"/>
                </a:lnTo>
                <a:lnTo>
                  <a:pt x="2118" y="1073"/>
                </a:lnTo>
                <a:lnTo>
                  <a:pt x="2136" y="1091"/>
                </a:lnTo>
                <a:lnTo>
                  <a:pt x="2151" y="1111"/>
                </a:lnTo>
                <a:lnTo>
                  <a:pt x="2165" y="1132"/>
                </a:lnTo>
                <a:lnTo>
                  <a:pt x="2179" y="1153"/>
                </a:lnTo>
                <a:lnTo>
                  <a:pt x="2192" y="1175"/>
                </a:lnTo>
                <a:lnTo>
                  <a:pt x="2203" y="1197"/>
                </a:lnTo>
                <a:lnTo>
                  <a:pt x="2214" y="1220"/>
                </a:lnTo>
                <a:lnTo>
                  <a:pt x="2223" y="1244"/>
                </a:lnTo>
                <a:lnTo>
                  <a:pt x="2231" y="1269"/>
                </a:lnTo>
                <a:lnTo>
                  <a:pt x="2238" y="1293"/>
                </a:lnTo>
                <a:lnTo>
                  <a:pt x="2244" y="1319"/>
                </a:lnTo>
                <a:lnTo>
                  <a:pt x="2248" y="1344"/>
                </a:lnTo>
                <a:lnTo>
                  <a:pt x="2252" y="1370"/>
                </a:lnTo>
                <a:lnTo>
                  <a:pt x="2254" y="1397"/>
                </a:lnTo>
                <a:lnTo>
                  <a:pt x="2254" y="1423"/>
                </a:lnTo>
                <a:lnTo>
                  <a:pt x="2254" y="1450"/>
                </a:lnTo>
                <a:lnTo>
                  <a:pt x="2252" y="1477"/>
                </a:lnTo>
                <a:lnTo>
                  <a:pt x="2248" y="1502"/>
                </a:lnTo>
                <a:lnTo>
                  <a:pt x="2244" y="1528"/>
                </a:lnTo>
                <a:lnTo>
                  <a:pt x="2238" y="1553"/>
                </a:lnTo>
                <a:lnTo>
                  <a:pt x="2231" y="1578"/>
                </a:lnTo>
                <a:lnTo>
                  <a:pt x="2223" y="1602"/>
                </a:lnTo>
                <a:lnTo>
                  <a:pt x="2214" y="1626"/>
                </a:lnTo>
                <a:lnTo>
                  <a:pt x="2203" y="1648"/>
                </a:lnTo>
                <a:lnTo>
                  <a:pt x="2192" y="1672"/>
                </a:lnTo>
                <a:lnTo>
                  <a:pt x="2179" y="1694"/>
                </a:lnTo>
                <a:lnTo>
                  <a:pt x="2166" y="1715"/>
                </a:lnTo>
                <a:lnTo>
                  <a:pt x="2151" y="1734"/>
                </a:lnTo>
                <a:lnTo>
                  <a:pt x="2136" y="1754"/>
                </a:lnTo>
                <a:lnTo>
                  <a:pt x="2120" y="1774"/>
                </a:lnTo>
                <a:lnTo>
                  <a:pt x="2102" y="1791"/>
                </a:lnTo>
                <a:lnTo>
                  <a:pt x="2084" y="1809"/>
                </a:lnTo>
                <a:lnTo>
                  <a:pt x="2065" y="1825"/>
                </a:lnTo>
                <a:lnTo>
                  <a:pt x="2045" y="1841"/>
                </a:lnTo>
                <a:lnTo>
                  <a:pt x="2024" y="1855"/>
                </a:lnTo>
                <a:lnTo>
                  <a:pt x="2003" y="1869"/>
                </a:lnTo>
                <a:lnTo>
                  <a:pt x="1981" y="1882"/>
                </a:lnTo>
                <a:lnTo>
                  <a:pt x="1959" y="1893"/>
                </a:lnTo>
                <a:lnTo>
                  <a:pt x="1936" y="1904"/>
                </a:lnTo>
                <a:lnTo>
                  <a:pt x="1913" y="1913"/>
                </a:lnTo>
                <a:lnTo>
                  <a:pt x="1889" y="1921"/>
                </a:lnTo>
                <a:lnTo>
                  <a:pt x="1863" y="1928"/>
                </a:lnTo>
                <a:lnTo>
                  <a:pt x="1839" y="1934"/>
                </a:lnTo>
                <a:lnTo>
                  <a:pt x="1813" y="1939"/>
                </a:lnTo>
                <a:lnTo>
                  <a:pt x="1786" y="1942"/>
                </a:lnTo>
                <a:lnTo>
                  <a:pt x="1760" y="1943"/>
                </a:lnTo>
                <a:lnTo>
                  <a:pt x="1733" y="1945"/>
                </a:lnTo>
                <a:lnTo>
                  <a:pt x="1710" y="1943"/>
                </a:lnTo>
                <a:lnTo>
                  <a:pt x="1685" y="1942"/>
                </a:lnTo>
                <a:lnTo>
                  <a:pt x="1662" y="1940"/>
                </a:lnTo>
                <a:lnTo>
                  <a:pt x="1640" y="1936"/>
                </a:lnTo>
                <a:lnTo>
                  <a:pt x="1617" y="1932"/>
                </a:lnTo>
                <a:lnTo>
                  <a:pt x="1595" y="1926"/>
                </a:lnTo>
                <a:lnTo>
                  <a:pt x="1573" y="1919"/>
                </a:lnTo>
                <a:lnTo>
                  <a:pt x="1552" y="1912"/>
                </a:lnTo>
                <a:lnTo>
                  <a:pt x="1465" y="2000"/>
                </a:lnTo>
                <a:lnTo>
                  <a:pt x="1384" y="2089"/>
                </a:lnTo>
                <a:lnTo>
                  <a:pt x="1306" y="2177"/>
                </a:lnTo>
                <a:lnTo>
                  <a:pt x="1233" y="2263"/>
                </a:lnTo>
                <a:lnTo>
                  <a:pt x="1164" y="2349"/>
                </a:lnTo>
                <a:lnTo>
                  <a:pt x="1099" y="2433"/>
                </a:lnTo>
                <a:lnTo>
                  <a:pt x="1069" y="2475"/>
                </a:lnTo>
                <a:lnTo>
                  <a:pt x="1039" y="2517"/>
                </a:lnTo>
                <a:lnTo>
                  <a:pt x="1011" y="2558"/>
                </a:lnTo>
                <a:lnTo>
                  <a:pt x="983" y="2599"/>
                </a:lnTo>
                <a:lnTo>
                  <a:pt x="961" y="2633"/>
                </a:lnTo>
                <a:lnTo>
                  <a:pt x="1020" y="2674"/>
                </a:lnTo>
                <a:lnTo>
                  <a:pt x="1081" y="2714"/>
                </a:lnTo>
                <a:lnTo>
                  <a:pt x="1143" y="2755"/>
                </a:lnTo>
                <a:lnTo>
                  <a:pt x="1207" y="2796"/>
                </a:lnTo>
                <a:lnTo>
                  <a:pt x="1341" y="2878"/>
                </a:lnTo>
                <a:lnTo>
                  <a:pt x="1479" y="2962"/>
                </a:lnTo>
                <a:lnTo>
                  <a:pt x="1583" y="3026"/>
                </a:lnTo>
                <a:lnTo>
                  <a:pt x="1689" y="3089"/>
                </a:lnTo>
                <a:lnTo>
                  <a:pt x="1795" y="3156"/>
                </a:lnTo>
                <a:lnTo>
                  <a:pt x="1900" y="3223"/>
                </a:lnTo>
                <a:lnTo>
                  <a:pt x="2003" y="3293"/>
                </a:lnTo>
                <a:lnTo>
                  <a:pt x="2056" y="3329"/>
                </a:lnTo>
                <a:lnTo>
                  <a:pt x="2107" y="3365"/>
                </a:lnTo>
                <a:lnTo>
                  <a:pt x="2157" y="3402"/>
                </a:lnTo>
                <a:lnTo>
                  <a:pt x="2207" y="3439"/>
                </a:lnTo>
                <a:lnTo>
                  <a:pt x="2255" y="3477"/>
                </a:lnTo>
                <a:lnTo>
                  <a:pt x="2304" y="3517"/>
                </a:lnTo>
                <a:lnTo>
                  <a:pt x="2304" y="1261"/>
                </a:lnTo>
                <a:lnTo>
                  <a:pt x="2305" y="1225"/>
                </a:lnTo>
                <a:lnTo>
                  <a:pt x="2308" y="1189"/>
                </a:lnTo>
                <a:lnTo>
                  <a:pt x="2312" y="1154"/>
                </a:lnTo>
                <a:lnTo>
                  <a:pt x="2319" y="1119"/>
                </a:lnTo>
                <a:lnTo>
                  <a:pt x="2326" y="1084"/>
                </a:lnTo>
                <a:lnTo>
                  <a:pt x="2337" y="1051"/>
                </a:lnTo>
                <a:lnTo>
                  <a:pt x="2347" y="1018"/>
                </a:lnTo>
                <a:lnTo>
                  <a:pt x="2360" y="987"/>
                </a:lnTo>
                <a:lnTo>
                  <a:pt x="2374" y="955"/>
                </a:lnTo>
                <a:lnTo>
                  <a:pt x="2390" y="924"/>
                </a:lnTo>
                <a:lnTo>
                  <a:pt x="2407" y="895"/>
                </a:lnTo>
                <a:lnTo>
                  <a:pt x="2425" y="866"/>
                </a:lnTo>
                <a:lnTo>
                  <a:pt x="2445" y="838"/>
                </a:lnTo>
                <a:lnTo>
                  <a:pt x="2467" y="811"/>
                </a:lnTo>
                <a:lnTo>
                  <a:pt x="2489" y="786"/>
                </a:lnTo>
                <a:lnTo>
                  <a:pt x="2512" y="761"/>
                </a:lnTo>
                <a:lnTo>
                  <a:pt x="2536" y="738"/>
                </a:lnTo>
                <a:lnTo>
                  <a:pt x="2562" y="716"/>
                </a:lnTo>
                <a:lnTo>
                  <a:pt x="2589" y="694"/>
                </a:lnTo>
                <a:lnTo>
                  <a:pt x="2616" y="674"/>
                </a:lnTo>
                <a:lnTo>
                  <a:pt x="2645" y="656"/>
                </a:lnTo>
                <a:lnTo>
                  <a:pt x="2674" y="639"/>
                </a:lnTo>
                <a:lnTo>
                  <a:pt x="2706" y="623"/>
                </a:lnTo>
                <a:lnTo>
                  <a:pt x="2737" y="609"/>
                </a:lnTo>
                <a:lnTo>
                  <a:pt x="2769" y="597"/>
                </a:lnTo>
                <a:lnTo>
                  <a:pt x="2802" y="586"/>
                </a:lnTo>
                <a:lnTo>
                  <a:pt x="2835" y="576"/>
                </a:lnTo>
                <a:lnTo>
                  <a:pt x="2870" y="567"/>
                </a:lnTo>
                <a:lnTo>
                  <a:pt x="2904" y="562"/>
                </a:lnTo>
                <a:lnTo>
                  <a:pt x="2939" y="557"/>
                </a:lnTo>
                <a:lnTo>
                  <a:pt x="2975" y="555"/>
                </a:lnTo>
                <a:lnTo>
                  <a:pt x="3011" y="554"/>
                </a:lnTo>
                <a:close/>
                <a:moveTo>
                  <a:pt x="1887" y="1269"/>
                </a:moveTo>
                <a:lnTo>
                  <a:pt x="1887" y="1269"/>
                </a:lnTo>
                <a:lnTo>
                  <a:pt x="1871" y="1255"/>
                </a:lnTo>
                <a:lnTo>
                  <a:pt x="1855" y="1242"/>
                </a:lnTo>
                <a:lnTo>
                  <a:pt x="1837" y="1232"/>
                </a:lnTo>
                <a:lnTo>
                  <a:pt x="1818" y="1222"/>
                </a:lnTo>
                <a:lnTo>
                  <a:pt x="1798" y="1215"/>
                </a:lnTo>
                <a:lnTo>
                  <a:pt x="1777" y="1210"/>
                </a:lnTo>
                <a:lnTo>
                  <a:pt x="1755" y="1206"/>
                </a:lnTo>
                <a:lnTo>
                  <a:pt x="1733" y="1205"/>
                </a:lnTo>
                <a:lnTo>
                  <a:pt x="1711" y="1206"/>
                </a:lnTo>
                <a:lnTo>
                  <a:pt x="1689" y="1210"/>
                </a:lnTo>
                <a:lnTo>
                  <a:pt x="1668" y="1215"/>
                </a:lnTo>
                <a:lnTo>
                  <a:pt x="1648" y="1222"/>
                </a:lnTo>
                <a:lnTo>
                  <a:pt x="1630" y="1232"/>
                </a:lnTo>
                <a:lnTo>
                  <a:pt x="1611" y="1242"/>
                </a:lnTo>
                <a:lnTo>
                  <a:pt x="1595" y="1255"/>
                </a:lnTo>
                <a:lnTo>
                  <a:pt x="1580" y="1269"/>
                </a:lnTo>
                <a:lnTo>
                  <a:pt x="1579" y="1269"/>
                </a:lnTo>
                <a:lnTo>
                  <a:pt x="1565" y="1284"/>
                </a:lnTo>
                <a:lnTo>
                  <a:pt x="1552" y="1301"/>
                </a:lnTo>
                <a:lnTo>
                  <a:pt x="1541" y="1319"/>
                </a:lnTo>
                <a:lnTo>
                  <a:pt x="1532" y="1338"/>
                </a:lnTo>
                <a:lnTo>
                  <a:pt x="1525" y="1358"/>
                </a:lnTo>
                <a:lnTo>
                  <a:pt x="1519" y="1379"/>
                </a:lnTo>
                <a:lnTo>
                  <a:pt x="1517" y="1401"/>
                </a:lnTo>
                <a:lnTo>
                  <a:pt x="1516" y="1423"/>
                </a:lnTo>
                <a:lnTo>
                  <a:pt x="1517" y="1445"/>
                </a:lnTo>
                <a:lnTo>
                  <a:pt x="1519" y="1467"/>
                </a:lnTo>
                <a:lnTo>
                  <a:pt x="1525" y="1488"/>
                </a:lnTo>
                <a:lnTo>
                  <a:pt x="1532" y="1508"/>
                </a:lnTo>
                <a:lnTo>
                  <a:pt x="1541" y="1527"/>
                </a:lnTo>
                <a:lnTo>
                  <a:pt x="1553" y="1545"/>
                </a:lnTo>
                <a:lnTo>
                  <a:pt x="1565" y="1561"/>
                </a:lnTo>
                <a:lnTo>
                  <a:pt x="1580" y="1576"/>
                </a:lnTo>
                <a:lnTo>
                  <a:pt x="1580" y="1578"/>
                </a:lnTo>
                <a:lnTo>
                  <a:pt x="1595" y="1592"/>
                </a:lnTo>
                <a:lnTo>
                  <a:pt x="1611" y="1604"/>
                </a:lnTo>
                <a:lnTo>
                  <a:pt x="1630" y="1615"/>
                </a:lnTo>
                <a:lnTo>
                  <a:pt x="1648" y="1624"/>
                </a:lnTo>
                <a:lnTo>
                  <a:pt x="1668" y="1631"/>
                </a:lnTo>
                <a:lnTo>
                  <a:pt x="1689" y="1637"/>
                </a:lnTo>
                <a:lnTo>
                  <a:pt x="1711" y="1639"/>
                </a:lnTo>
                <a:lnTo>
                  <a:pt x="1733" y="1640"/>
                </a:lnTo>
                <a:lnTo>
                  <a:pt x="1755" y="1639"/>
                </a:lnTo>
                <a:lnTo>
                  <a:pt x="1777" y="1637"/>
                </a:lnTo>
                <a:lnTo>
                  <a:pt x="1798" y="1631"/>
                </a:lnTo>
                <a:lnTo>
                  <a:pt x="1818" y="1624"/>
                </a:lnTo>
                <a:lnTo>
                  <a:pt x="1837" y="1615"/>
                </a:lnTo>
                <a:lnTo>
                  <a:pt x="1855" y="1603"/>
                </a:lnTo>
                <a:lnTo>
                  <a:pt x="1871" y="1592"/>
                </a:lnTo>
                <a:lnTo>
                  <a:pt x="1887" y="1576"/>
                </a:lnTo>
                <a:lnTo>
                  <a:pt x="1901" y="1561"/>
                </a:lnTo>
                <a:lnTo>
                  <a:pt x="1914" y="1545"/>
                </a:lnTo>
                <a:lnTo>
                  <a:pt x="1925" y="1527"/>
                </a:lnTo>
                <a:lnTo>
                  <a:pt x="1934" y="1508"/>
                </a:lnTo>
                <a:lnTo>
                  <a:pt x="1941" y="1488"/>
                </a:lnTo>
                <a:lnTo>
                  <a:pt x="1947" y="1467"/>
                </a:lnTo>
                <a:lnTo>
                  <a:pt x="1950" y="1445"/>
                </a:lnTo>
                <a:lnTo>
                  <a:pt x="1951" y="1423"/>
                </a:lnTo>
                <a:lnTo>
                  <a:pt x="1950" y="1401"/>
                </a:lnTo>
                <a:lnTo>
                  <a:pt x="1947" y="1379"/>
                </a:lnTo>
                <a:lnTo>
                  <a:pt x="1941" y="1358"/>
                </a:lnTo>
                <a:lnTo>
                  <a:pt x="1934" y="1338"/>
                </a:lnTo>
                <a:lnTo>
                  <a:pt x="1925" y="1319"/>
                </a:lnTo>
                <a:lnTo>
                  <a:pt x="1914" y="1301"/>
                </a:lnTo>
                <a:lnTo>
                  <a:pt x="1901" y="1284"/>
                </a:lnTo>
                <a:lnTo>
                  <a:pt x="1887" y="1269"/>
                </a:lnTo>
                <a:close/>
                <a:moveTo>
                  <a:pt x="2304" y="5100"/>
                </a:moveTo>
                <a:lnTo>
                  <a:pt x="2304" y="4074"/>
                </a:lnTo>
                <a:lnTo>
                  <a:pt x="2277" y="4045"/>
                </a:lnTo>
                <a:lnTo>
                  <a:pt x="2251" y="4017"/>
                </a:lnTo>
                <a:lnTo>
                  <a:pt x="2224" y="3989"/>
                </a:lnTo>
                <a:lnTo>
                  <a:pt x="2195" y="3961"/>
                </a:lnTo>
                <a:lnTo>
                  <a:pt x="2138" y="3908"/>
                </a:lnTo>
                <a:lnTo>
                  <a:pt x="2078" y="3856"/>
                </a:lnTo>
                <a:lnTo>
                  <a:pt x="2016" y="3805"/>
                </a:lnTo>
                <a:lnTo>
                  <a:pt x="1952" y="3755"/>
                </a:lnTo>
                <a:lnTo>
                  <a:pt x="1887" y="3706"/>
                </a:lnTo>
                <a:lnTo>
                  <a:pt x="1821" y="3659"/>
                </a:lnTo>
                <a:lnTo>
                  <a:pt x="1754" y="3613"/>
                </a:lnTo>
                <a:lnTo>
                  <a:pt x="1687" y="3567"/>
                </a:lnTo>
                <a:lnTo>
                  <a:pt x="1617" y="3522"/>
                </a:lnTo>
                <a:lnTo>
                  <a:pt x="1548" y="3478"/>
                </a:lnTo>
                <a:lnTo>
                  <a:pt x="1409" y="3392"/>
                </a:lnTo>
                <a:lnTo>
                  <a:pt x="1270" y="3308"/>
                </a:lnTo>
                <a:lnTo>
                  <a:pt x="1140" y="3230"/>
                </a:lnTo>
                <a:lnTo>
                  <a:pt x="1012" y="3151"/>
                </a:lnTo>
                <a:lnTo>
                  <a:pt x="949" y="3111"/>
                </a:lnTo>
                <a:lnTo>
                  <a:pt x="888" y="3071"/>
                </a:lnTo>
                <a:lnTo>
                  <a:pt x="826" y="3030"/>
                </a:lnTo>
                <a:lnTo>
                  <a:pt x="765" y="2988"/>
                </a:lnTo>
                <a:lnTo>
                  <a:pt x="737" y="3056"/>
                </a:lnTo>
                <a:lnTo>
                  <a:pt x="710" y="3122"/>
                </a:lnTo>
                <a:lnTo>
                  <a:pt x="687" y="3186"/>
                </a:lnTo>
                <a:lnTo>
                  <a:pt x="667" y="3250"/>
                </a:lnTo>
                <a:lnTo>
                  <a:pt x="650" y="3313"/>
                </a:lnTo>
                <a:lnTo>
                  <a:pt x="636" y="3375"/>
                </a:lnTo>
                <a:lnTo>
                  <a:pt x="624" y="3435"/>
                </a:lnTo>
                <a:lnTo>
                  <a:pt x="615" y="3496"/>
                </a:lnTo>
                <a:lnTo>
                  <a:pt x="612" y="3533"/>
                </a:lnTo>
                <a:lnTo>
                  <a:pt x="608" y="3577"/>
                </a:lnTo>
                <a:lnTo>
                  <a:pt x="606" y="3615"/>
                </a:lnTo>
                <a:lnTo>
                  <a:pt x="605" y="3652"/>
                </a:lnTo>
                <a:lnTo>
                  <a:pt x="605" y="3691"/>
                </a:lnTo>
                <a:lnTo>
                  <a:pt x="606" y="3728"/>
                </a:lnTo>
                <a:lnTo>
                  <a:pt x="609" y="3765"/>
                </a:lnTo>
                <a:lnTo>
                  <a:pt x="613" y="3801"/>
                </a:lnTo>
                <a:lnTo>
                  <a:pt x="617" y="3837"/>
                </a:lnTo>
                <a:lnTo>
                  <a:pt x="623" y="3873"/>
                </a:lnTo>
                <a:lnTo>
                  <a:pt x="630" y="3908"/>
                </a:lnTo>
                <a:lnTo>
                  <a:pt x="638" y="3943"/>
                </a:lnTo>
                <a:lnTo>
                  <a:pt x="646" y="3976"/>
                </a:lnTo>
                <a:lnTo>
                  <a:pt x="657" y="4010"/>
                </a:lnTo>
                <a:lnTo>
                  <a:pt x="668" y="4044"/>
                </a:lnTo>
                <a:lnTo>
                  <a:pt x="680" y="4076"/>
                </a:lnTo>
                <a:lnTo>
                  <a:pt x="693" y="4109"/>
                </a:lnTo>
                <a:lnTo>
                  <a:pt x="707" y="4141"/>
                </a:lnTo>
                <a:lnTo>
                  <a:pt x="722" y="4173"/>
                </a:lnTo>
                <a:lnTo>
                  <a:pt x="738" y="4204"/>
                </a:lnTo>
                <a:lnTo>
                  <a:pt x="755" y="4234"/>
                </a:lnTo>
                <a:lnTo>
                  <a:pt x="773" y="4264"/>
                </a:lnTo>
                <a:lnTo>
                  <a:pt x="791" y="4295"/>
                </a:lnTo>
                <a:lnTo>
                  <a:pt x="811" y="4324"/>
                </a:lnTo>
                <a:lnTo>
                  <a:pt x="832" y="4353"/>
                </a:lnTo>
                <a:lnTo>
                  <a:pt x="853" y="4380"/>
                </a:lnTo>
                <a:lnTo>
                  <a:pt x="875" y="4408"/>
                </a:lnTo>
                <a:lnTo>
                  <a:pt x="898" y="4436"/>
                </a:lnTo>
                <a:lnTo>
                  <a:pt x="923" y="4463"/>
                </a:lnTo>
                <a:lnTo>
                  <a:pt x="947" y="4488"/>
                </a:lnTo>
                <a:lnTo>
                  <a:pt x="973" y="4515"/>
                </a:lnTo>
                <a:lnTo>
                  <a:pt x="999" y="4540"/>
                </a:lnTo>
                <a:lnTo>
                  <a:pt x="1027" y="4565"/>
                </a:lnTo>
                <a:lnTo>
                  <a:pt x="1055" y="4589"/>
                </a:lnTo>
                <a:lnTo>
                  <a:pt x="1084" y="4614"/>
                </a:lnTo>
                <a:lnTo>
                  <a:pt x="1114" y="4637"/>
                </a:lnTo>
                <a:lnTo>
                  <a:pt x="1144" y="4660"/>
                </a:lnTo>
                <a:lnTo>
                  <a:pt x="1176" y="4684"/>
                </a:lnTo>
                <a:lnTo>
                  <a:pt x="1208" y="4706"/>
                </a:lnTo>
                <a:lnTo>
                  <a:pt x="1242" y="4728"/>
                </a:lnTo>
                <a:lnTo>
                  <a:pt x="1276" y="4749"/>
                </a:lnTo>
                <a:lnTo>
                  <a:pt x="1309" y="4769"/>
                </a:lnTo>
                <a:lnTo>
                  <a:pt x="1344" y="4789"/>
                </a:lnTo>
                <a:lnTo>
                  <a:pt x="1380" y="4809"/>
                </a:lnTo>
                <a:lnTo>
                  <a:pt x="1416" y="4829"/>
                </a:lnTo>
                <a:lnTo>
                  <a:pt x="1453" y="4847"/>
                </a:lnTo>
                <a:lnTo>
                  <a:pt x="1490" y="4865"/>
                </a:lnTo>
                <a:lnTo>
                  <a:pt x="1529" y="4882"/>
                </a:lnTo>
                <a:lnTo>
                  <a:pt x="1568" y="4899"/>
                </a:lnTo>
                <a:lnTo>
                  <a:pt x="1608" y="4916"/>
                </a:lnTo>
                <a:lnTo>
                  <a:pt x="1647" y="4931"/>
                </a:lnTo>
                <a:lnTo>
                  <a:pt x="1688" y="4947"/>
                </a:lnTo>
                <a:lnTo>
                  <a:pt x="1728" y="4961"/>
                </a:lnTo>
                <a:lnTo>
                  <a:pt x="1770" y="4975"/>
                </a:lnTo>
                <a:lnTo>
                  <a:pt x="1855" y="5002"/>
                </a:lnTo>
                <a:lnTo>
                  <a:pt x="1941" y="5026"/>
                </a:lnTo>
                <a:lnTo>
                  <a:pt x="2029" y="5048"/>
                </a:lnTo>
                <a:lnTo>
                  <a:pt x="2120" y="5068"/>
                </a:lnTo>
                <a:lnTo>
                  <a:pt x="2211" y="5085"/>
                </a:lnTo>
                <a:lnTo>
                  <a:pt x="2304" y="5100"/>
                </a:lnTo>
                <a:close/>
                <a:moveTo>
                  <a:pt x="2991" y="1292"/>
                </a:moveTo>
                <a:lnTo>
                  <a:pt x="2991" y="3627"/>
                </a:lnTo>
                <a:lnTo>
                  <a:pt x="5477" y="3627"/>
                </a:lnTo>
                <a:lnTo>
                  <a:pt x="5477" y="1292"/>
                </a:lnTo>
                <a:lnTo>
                  <a:pt x="2991" y="1292"/>
                </a:lnTo>
                <a:close/>
                <a:moveTo>
                  <a:pt x="4212" y="3997"/>
                </a:moveTo>
                <a:lnTo>
                  <a:pt x="4212" y="3997"/>
                </a:lnTo>
                <a:lnTo>
                  <a:pt x="4181" y="3998"/>
                </a:lnTo>
                <a:lnTo>
                  <a:pt x="4150" y="4000"/>
                </a:lnTo>
                <a:lnTo>
                  <a:pt x="4120" y="4003"/>
                </a:lnTo>
                <a:lnTo>
                  <a:pt x="4090" y="4007"/>
                </a:lnTo>
                <a:lnTo>
                  <a:pt x="4060" y="4012"/>
                </a:lnTo>
                <a:lnTo>
                  <a:pt x="4030" y="4018"/>
                </a:lnTo>
                <a:lnTo>
                  <a:pt x="4001" y="4026"/>
                </a:lnTo>
                <a:lnTo>
                  <a:pt x="3974" y="4034"/>
                </a:lnTo>
                <a:lnTo>
                  <a:pt x="3946" y="4044"/>
                </a:lnTo>
                <a:lnTo>
                  <a:pt x="3918" y="4054"/>
                </a:lnTo>
                <a:lnTo>
                  <a:pt x="3891" y="4066"/>
                </a:lnTo>
                <a:lnTo>
                  <a:pt x="3864" y="4079"/>
                </a:lnTo>
                <a:lnTo>
                  <a:pt x="3839" y="4091"/>
                </a:lnTo>
                <a:lnTo>
                  <a:pt x="3813" y="4105"/>
                </a:lnTo>
                <a:lnTo>
                  <a:pt x="3789" y="4120"/>
                </a:lnTo>
                <a:lnTo>
                  <a:pt x="3765" y="4137"/>
                </a:lnTo>
                <a:lnTo>
                  <a:pt x="4227" y="4599"/>
                </a:lnTo>
                <a:lnTo>
                  <a:pt x="4676" y="4149"/>
                </a:lnTo>
                <a:lnTo>
                  <a:pt x="4652" y="4132"/>
                </a:lnTo>
                <a:lnTo>
                  <a:pt x="4626" y="4116"/>
                </a:lnTo>
                <a:lnTo>
                  <a:pt x="4599" y="4100"/>
                </a:lnTo>
                <a:lnTo>
                  <a:pt x="4573" y="4086"/>
                </a:lnTo>
                <a:lnTo>
                  <a:pt x="4546" y="4072"/>
                </a:lnTo>
                <a:lnTo>
                  <a:pt x="4518" y="4059"/>
                </a:lnTo>
                <a:lnTo>
                  <a:pt x="4489" y="4048"/>
                </a:lnTo>
                <a:lnTo>
                  <a:pt x="4460" y="4038"/>
                </a:lnTo>
                <a:lnTo>
                  <a:pt x="4431" y="4029"/>
                </a:lnTo>
                <a:lnTo>
                  <a:pt x="4401" y="4021"/>
                </a:lnTo>
                <a:lnTo>
                  <a:pt x="4371" y="4014"/>
                </a:lnTo>
                <a:lnTo>
                  <a:pt x="4339" y="4008"/>
                </a:lnTo>
                <a:lnTo>
                  <a:pt x="4308" y="4003"/>
                </a:lnTo>
                <a:lnTo>
                  <a:pt x="4277" y="4000"/>
                </a:lnTo>
                <a:lnTo>
                  <a:pt x="4244" y="3998"/>
                </a:lnTo>
                <a:lnTo>
                  <a:pt x="4212" y="3997"/>
                </a:lnTo>
                <a:close/>
                <a:moveTo>
                  <a:pt x="4858" y="4335"/>
                </a:moveTo>
                <a:lnTo>
                  <a:pt x="4411" y="4783"/>
                </a:lnTo>
                <a:lnTo>
                  <a:pt x="4859" y="5233"/>
                </a:lnTo>
                <a:lnTo>
                  <a:pt x="4876" y="5208"/>
                </a:lnTo>
                <a:lnTo>
                  <a:pt x="4891" y="5184"/>
                </a:lnTo>
                <a:lnTo>
                  <a:pt x="4906" y="5158"/>
                </a:lnTo>
                <a:lnTo>
                  <a:pt x="4919" y="5133"/>
                </a:lnTo>
                <a:lnTo>
                  <a:pt x="4931" y="5106"/>
                </a:lnTo>
                <a:lnTo>
                  <a:pt x="4943" y="5079"/>
                </a:lnTo>
                <a:lnTo>
                  <a:pt x="4953" y="5052"/>
                </a:lnTo>
                <a:lnTo>
                  <a:pt x="4963" y="5024"/>
                </a:lnTo>
                <a:lnTo>
                  <a:pt x="4971" y="4995"/>
                </a:lnTo>
                <a:lnTo>
                  <a:pt x="4978" y="4967"/>
                </a:lnTo>
                <a:lnTo>
                  <a:pt x="4985" y="4937"/>
                </a:lnTo>
                <a:lnTo>
                  <a:pt x="4989" y="4908"/>
                </a:lnTo>
                <a:lnTo>
                  <a:pt x="4994" y="4877"/>
                </a:lnTo>
                <a:lnTo>
                  <a:pt x="4996" y="4847"/>
                </a:lnTo>
                <a:lnTo>
                  <a:pt x="4999" y="4816"/>
                </a:lnTo>
                <a:lnTo>
                  <a:pt x="5000" y="4786"/>
                </a:lnTo>
                <a:lnTo>
                  <a:pt x="4999" y="4754"/>
                </a:lnTo>
                <a:lnTo>
                  <a:pt x="4996" y="4723"/>
                </a:lnTo>
                <a:lnTo>
                  <a:pt x="4994" y="4693"/>
                </a:lnTo>
                <a:lnTo>
                  <a:pt x="4989" y="4663"/>
                </a:lnTo>
                <a:lnTo>
                  <a:pt x="4985" y="4632"/>
                </a:lnTo>
                <a:lnTo>
                  <a:pt x="4978" y="4603"/>
                </a:lnTo>
                <a:lnTo>
                  <a:pt x="4971" y="4574"/>
                </a:lnTo>
                <a:lnTo>
                  <a:pt x="4963" y="4545"/>
                </a:lnTo>
                <a:lnTo>
                  <a:pt x="4952" y="4517"/>
                </a:lnTo>
                <a:lnTo>
                  <a:pt x="4942" y="4490"/>
                </a:lnTo>
                <a:lnTo>
                  <a:pt x="4930" y="4463"/>
                </a:lnTo>
                <a:lnTo>
                  <a:pt x="4917" y="4436"/>
                </a:lnTo>
                <a:lnTo>
                  <a:pt x="4905" y="4411"/>
                </a:lnTo>
                <a:lnTo>
                  <a:pt x="4890" y="4385"/>
                </a:lnTo>
                <a:lnTo>
                  <a:pt x="4874" y="4360"/>
                </a:lnTo>
                <a:lnTo>
                  <a:pt x="4858" y="4335"/>
                </a:lnTo>
                <a:close/>
                <a:moveTo>
                  <a:pt x="4678" y="5420"/>
                </a:moveTo>
                <a:lnTo>
                  <a:pt x="4227" y="4968"/>
                </a:lnTo>
                <a:lnTo>
                  <a:pt x="3762" y="5431"/>
                </a:lnTo>
                <a:lnTo>
                  <a:pt x="3787" y="5448"/>
                </a:lnTo>
                <a:lnTo>
                  <a:pt x="3811" y="5464"/>
                </a:lnTo>
                <a:lnTo>
                  <a:pt x="3837" y="5478"/>
                </a:lnTo>
                <a:lnTo>
                  <a:pt x="3863" y="5492"/>
                </a:lnTo>
                <a:lnTo>
                  <a:pt x="3890" y="5503"/>
                </a:lnTo>
                <a:lnTo>
                  <a:pt x="3917" y="5515"/>
                </a:lnTo>
                <a:lnTo>
                  <a:pt x="3945" y="5526"/>
                </a:lnTo>
                <a:lnTo>
                  <a:pt x="3972" y="5536"/>
                </a:lnTo>
                <a:lnTo>
                  <a:pt x="4000" y="5544"/>
                </a:lnTo>
                <a:lnTo>
                  <a:pt x="4029" y="5552"/>
                </a:lnTo>
                <a:lnTo>
                  <a:pt x="4060" y="5558"/>
                </a:lnTo>
                <a:lnTo>
                  <a:pt x="4089" y="5564"/>
                </a:lnTo>
                <a:lnTo>
                  <a:pt x="4119" y="5567"/>
                </a:lnTo>
                <a:lnTo>
                  <a:pt x="4150" y="5571"/>
                </a:lnTo>
                <a:lnTo>
                  <a:pt x="4180" y="5572"/>
                </a:lnTo>
                <a:lnTo>
                  <a:pt x="4212" y="5573"/>
                </a:lnTo>
                <a:lnTo>
                  <a:pt x="4244" y="5572"/>
                </a:lnTo>
                <a:lnTo>
                  <a:pt x="4277" y="5569"/>
                </a:lnTo>
                <a:lnTo>
                  <a:pt x="4308" y="5567"/>
                </a:lnTo>
                <a:lnTo>
                  <a:pt x="4340" y="5562"/>
                </a:lnTo>
                <a:lnTo>
                  <a:pt x="4371" y="5557"/>
                </a:lnTo>
                <a:lnTo>
                  <a:pt x="4402" y="5550"/>
                </a:lnTo>
                <a:lnTo>
                  <a:pt x="4432" y="5542"/>
                </a:lnTo>
                <a:lnTo>
                  <a:pt x="4461" y="5532"/>
                </a:lnTo>
                <a:lnTo>
                  <a:pt x="4490" y="5522"/>
                </a:lnTo>
                <a:lnTo>
                  <a:pt x="4519" y="5510"/>
                </a:lnTo>
                <a:lnTo>
                  <a:pt x="4547" y="5497"/>
                </a:lnTo>
                <a:lnTo>
                  <a:pt x="4575" y="5485"/>
                </a:lnTo>
                <a:lnTo>
                  <a:pt x="4602" y="5470"/>
                </a:lnTo>
                <a:lnTo>
                  <a:pt x="4627" y="5454"/>
                </a:lnTo>
                <a:lnTo>
                  <a:pt x="4653" y="5437"/>
                </a:lnTo>
                <a:lnTo>
                  <a:pt x="4678" y="5420"/>
                </a:lnTo>
                <a:close/>
                <a:moveTo>
                  <a:pt x="3575" y="5249"/>
                </a:moveTo>
                <a:lnTo>
                  <a:pt x="4042" y="4783"/>
                </a:lnTo>
                <a:lnTo>
                  <a:pt x="3578" y="4319"/>
                </a:lnTo>
                <a:lnTo>
                  <a:pt x="3560" y="4343"/>
                </a:lnTo>
                <a:lnTo>
                  <a:pt x="3543" y="4369"/>
                </a:lnTo>
                <a:lnTo>
                  <a:pt x="3528" y="4396"/>
                </a:lnTo>
                <a:lnTo>
                  <a:pt x="3513" y="4422"/>
                </a:lnTo>
                <a:lnTo>
                  <a:pt x="3499" y="4450"/>
                </a:lnTo>
                <a:lnTo>
                  <a:pt x="3487" y="4478"/>
                </a:lnTo>
                <a:lnTo>
                  <a:pt x="3476" y="4506"/>
                </a:lnTo>
                <a:lnTo>
                  <a:pt x="3465" y="4536"/>
                </a:lnTo>
                <a:lnTo>
                  <a:pt x="3456" y="4565"/>
                </a:lnTo>
                <a:lnTo>
                  <a:pt x="3448" y="4595"/>
                </a:lnTo>
                <a:lnTo>
                  <a:pt x="3441" y="4625"/>
                </a:lnTo>
                <a:lnTo>
                  <a:pt x="3435" y="4657"/>
                </a:lnTo>
                <a:lnTo>
                  <a:pt x="3430" y="4688"/>
                </a:lnTo>
                <a:lnTo>
                  <a:pt x="3427" y="4721"/>
                </a:lnTo>
                <a:lnTo>
                  <a:pt x="3426" y="4752"/>
                </a:lnTo>
                <a:lnTo>
                  <a:pt x="3424" y="4786"/>
                </a:lnTo>
                <a:lnTo>
                  <a:pt x="3426" y="4817"/>
                </a:lnTo>
                <a:lnTo>
                  <a:pt x="3427" y="4850"/>
                </a:lnTo>
                <a:lnTo>
                  <a:pt x="3430" y="4881"/>
                </a:lnTo>
                <a:lnTo>
                  <a:pt x="3435" y="4912"/>
                </a:lnTo>
                <a:lnTo>
                  <a:pt x="3441" y="4944"/>
                </a:lnTo>
                <a:lnTo>
                  <a:pt x="3448" y="4974"/>
                </a:lnTo>
                <a:lnTo>
                  <a:pt x="3456" y="5004"/>
                </a:lnTo>
                <a:lnTo>
                  <a:pt x="3464" y="5033"/>
                </a:lnTo>
                <a:lnTo>
                  <a:pt x="3474" y="5062"/>
                </a:lnTo>
                <a:lnTo>
                  <a:pt x="3486" y="5091"/>
                </a:lnTo>
                <a:lnTo>
                  <a:pt x="3499" y="5119"/>
                </a:lnTo>
                <a:lnTo>
                  <a:pt x="3512" y="5147"/>
                </a:lnTo>
                <a:lnTo>
                  <a:pt x="3527" y="5174"/>
                </a:lnTo>
                <a:lnTo>
                  <a:pt x="3542" y="5199"/>
                </a:lnTo>
                <a:lnTo>
                  <a:pt x="3558" y="5225"/>
                </a:lnTo>
                <a:lnTo>
                  <a:pt x="3575" y="524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9"/>
    </p:custData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 flipV="1">
            <a:off x="0" y="6515100"/>
            <a:ext cx="12192635" cy="3429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" name="文本框 6"/>
          <p:cNvSpPr txBox="1"/>
          <p:nvPr>
            <p:custDataLst>
              <p:tags r:id="rId2"/>
            </p:custDataLst>
          </p:nvPr>
        </p:nvSpPr>
        <p:spPr>
          <a:xfrm>
            <a:off x="762006" y="152402"/>
            <a:ext cx="10972888" cy="762006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60" spc="330" dirty="0" err="1">
                <a:solidFill>
                  <a:schemeClr val="dk1">
                    <a:lumMod val="85000"/>
                    <a:lumOff val="15000"/>
                  </a:schemeClr>
                </a:solidFill>
                <a:sym typeface="微软雅黑" panose="020B0503020204020204" pitchFamily="34" charset="-122"/>
              </a:rPr>
              <a:t>种菜步骤</a:t>
            </a:r>
            <a:endParaRPr lang="zh-CN" sz="3900" spc="330" dirty="0" err="1">
              <a:solidFill>
                <a:schemeClr val="dk1">
                  <a:lumMod val="85000"/>
                  <a:lumOff val="15000"/>
                </a:schemeClr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3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圆角矩形 3"/>
          <p:cNvSpPr/>
          <p:nvPr>
            <p:custDataLst>
              <p:tags r:id="rId4"/>
            </p:custDataLst>
          </p:nvPr>
        </p:nvSpPr>
        <p:spPr>
          <a:xfrm>
            <a:off x="2991952" y="1881388"/>
            <a:ext cx="1505485" cy="6581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圆角矩形 4"/>
          <p:cNvSpPr/>
          <p:nvPr>
            <p:custDataLst>
              <p:tags r:id="rId5"/>
            </p:custDataLst>
          </p:nvPr>
        </p:nvSpPr>
        <p:spPr>
          <a:xfrm>
            <a:off x="2991952" y="1478280"/>
            <a:ext cx="472761" cy="300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54000" dist="177800" dir="2700000" sx="72000" sy="72000" algn="tl" rotWithShape="0">
              <a:schemeClr val="accent1">
                <a:alpha val="5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fontScale="85000" lnSpcReduction="20000"/>
          </a:bodyPr>
          <a:lstStyle/>
          <a:p>
            <a:pPr algn="ctr"/>
            <a:r>
              <a:rPr lang="en-US" altLang="zh-CN" sz="10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sz="10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文本框 111"/>
          <p:cNvSpPr txBox="1"/>
          <p:nvPr>
            <p:custDataLst>
              <p:tags r:id="rId6"/>
            </p:custDataLst>
          </p:nvPr>
        </p:nvSpPr>
        <p:spPr>
          <a:xfrm>
            <a:off x="2945334" y="2030566"/>
            <a:ext cx="1591592" cy="1573493"/>
          </a:xfrm>
          <a:prstGeom prst="rect">
            <a:avLst/>
          </a:prstGeom>
          <a:noFill/>
        </p:spPr>
        <p:txBody>
          <a:bodyPr wrap="square" rtlCol="0" anchor="t" anchorCtr="0">
            <a:normAutofit/>
          </a:bodyPr>
          <a:lstStyle/>
          <a:p>
            <a:pPr marL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600" spc="8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准备土壤：选择适合蔬菜生长的土壤，并进行翻耕、施肥等处理。</a:t>
            </a:r>
            <a:endParaRPr lang="zh-CN" altLang="en-US" sz="1600" spc="8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圆角矩形 6"/>
          <p:cNvSpPr/>
          <p:nvPr>
            <p:custDataLst>
              <p:tags r:id="rId7"/>
            </p:custDataLst>
          </p:nvPr>
        </p:nvSpPr>
        <p:spPr>
          <a:xfrm>
            <a:off x="5345335" y="1881388"/>
            <a:ext cx="1505485" cy="65814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文本框 113"/>
          <p:cNvSpPr txBox="1"/>
          <p:nvPr>
            <p:custDataLst>
              <p:tags r:id="rId8"/>
            </p:custDataLst>
          </p:nvPr>
        </p:nvSpPr>
        <p:spPr>
          <a:xfrm>
            <a:off x="5298717" y="2030566"/>
            <a:ext cx="1591592" cy="1573493"/>
          </a:xfrm>
          <a:prstGeom prst="rect">
            <a:avLst/>
          </a:prstGeom>
          <a:noFill/>
        </p:spPr>
        <p:txBody>
          <a:bodyPr wrap="square" rtlCol="0" anchor="t" anchorCtr="0">
            <a:normAutofit/>
          </a:bodyPr>
          <a:lstStyle/>
          <a:p>
            <a:pPr marL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600" spc="8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播种：根据蔬菜种类选择合适的播种方式，如撒播、点播等。</a:t>
            </a:r>
            <a:endParaRPr lang="zh-CN" altLang="en-US" sz="1600" spc="8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圆角矩形 10"/>
          <p:cNvSpPr/>
          <p:nvPr>
            <p:custDataLst>
              <p:tags r:id="rId9"/>
            </p:custDataLst>
          </p:nvPr>
        </p:nvSpPr>
        <p:spPr>
          <a:xfrm>
            <a:off x="7708043" y="1881388"/>
            <a:ext cx="1505485" cy="6581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6" name="文本框 115"/>
          <p:cNvSpPr txBox="1"/>
          <p:nvPr>
            <p:custDataLst>
              <p:tags r:id="rId10"/>
            </p:custDataLst>
          </p:nvPr>
        </p:nvSpPr>
        <p:spPr>
          <a:xfrm>
            <a:off x="7661425" y="2030566"/>
            <a:ext cx="1591592" cy="1575138"/>
          </a:xfrm>
          <a:prstGeom prst="rect">
            <a:avLst/>
          </a:prstGeom>
          <a:noFill/>
        </p:spPr>
        <p:txBody>
          <a:bodyPr wrap="square" rtlCol="0" anchor="t" anchorCtr="0">
            <a:normAutofit/>
          </a:bodyPr>
          <a:lstStyle/>
          <a:p>
            <a:pPr marL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600" spc="9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浇水：播种后及时浇水，保持土壤湿润，促进种子发芽。</a:t>
            </a:r>
            <a:endParaRPr lang="zh-CN" altLang="en-US" sz="1600" spc="9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圆角矩形 16"/>
          <p:cNvSpPr/>
          <p:nvPr>
            <p:custDataLst>
              <p:tags r:id="rId11"/>
            </p:custDataLst>
          </p:nvPr>
        </p:nvSpPr>
        <p:spPr>
          <a:xfrm>
            <a:off x="5345335" y="1478280"/>
            <a:ext cx="472761" cy="3000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  <a:effectLst>
            <a:outerShdw blurRad="254000" dist="177800" dir="2700000" sx="72000" sy="72000" algn="tl" rotWithShape="0">
              <a:schemeClr val="accent5">
                <a:alpha val="5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fontScale="85000" lnSpcReduction="20000"/>
          </a:bodyPr>
          <a:lstStyle/>
          <a:p>
            <a:pPr algn="ctr"/>
            <a:r>
              <a:rPr lang="en-US" altLang="zh-CN" sz="10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10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圆角矩形 17"/>
          <p:cNvSpPr/>
          <p:nvPr>
            <p:custDataLst>
              <p:tags r:id="rId12"/>
            </p:custDataLst>
          </p:nvPr>
        </p:nvSpPr>
        <p:spPr>
          <a:xfrm>
            <a:off x="7708043" y="1478280"/>
            <a:ext cx="472761" cy="300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54000" dist="177800" dir="2700000" sx="72000" sy="72000" algn="tl" rotWithShape="0">
              <a:schemeClr val="accent1">
                <a:alpha val="5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fontScale="85000" lnSpcReduction="20000"/>
          </a:bodyPr>
          <a:lstStyle/>
          <a:p>
            <a:pPr algn="ctr"/>
            <a:r>
              <a:rPr lang="en-US" altLang="zh-CN" sz="10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 sz="10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圆角矩形 15"/>
          <p:cNvSpPr/>
          <p:nvPr>
            <p:custDataLst>
              <p:tags r:id="rId13"/>
            </p:custDataLst>
          </p:nvPr>
        </p:nvSpPr>
        <p:spPr>
          <a:xfrm>
            <a:off x="2991952" y="4417404"/>
            <a:ext cx="1505485" cy="65814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圆角矩形 18"/>
          <p:cNvSpPr/>
          <p:nvPr>
            <p:custDataLst>
              <p:tags r:id="rId14"/>
            </p:custDataLst>
          </p:nvPr>
        </p:nvSpPr>
        <p:spPr>
          <a:xfrm>
            <a:off x="2991952" y="4014296"/>
            <a:ext cx="472761" cy="3000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  <a:effectLst>
            <a:outerShdw blurRad="254000" dist="177800" dir="2700000" sx="72000" sy="72000" algn="tl" rotWithShape="0">
              <a:schemeClr val="accent5">
                <a:alpha val="5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fontScale="85000" lnSpcReduction="20000"/>
          </a:bodyPr>
          <a:lstStyle/>
          <a:p>
            <a:pPr algn="ctr"/>
            <a:r>
              <a:rPr lang="en-US" altLang="zh-CN" sz="10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US" altLang="zh-CN" sz="10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文本框 120"/>
          <p:cNvSpPr txBox="1"/>
          <p:nvPr>
            <p:custDataLst>
              <p:tags r:id="rId15"/>
            </p:custDataLst>
          </p:nvPr>
        </p:nvSpPr>
        <p:spPr>
          <a:xfrm>
            <a:off x="2945334" y="4566582"/>
            <a:ext cx="1591592" cy="1573493"/>
          </a:xfrm>
          <a:prstGeom prst="rect">
            <a:avLst/>
          </a:prstGeom>
          <a:noFill/>
        </p:spPr>
        <p:txBody>
          <a:bodyPr wrap="square" rtlCol="0" anchor="t" anchorCtr="0">
            <a:normAutofit fontScale="92500"/>
          </a:bodyPr>
          <a:lstStyle/>
          <a:p>
            <a:pPr marL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600" spc="8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间苗：当蔬菜苗长到一定高度时，进行间苗，去除弱苗和病苗，保留壮苗。</a:t>
            </a:r>
            <a:endParaRPr lang="zh-CN" altLang="en-US" sz="1600" spc="8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圆角矩形 20"/>
          <p:cNvSpPr/>
          <p:nvPr>
            <p:custDataLst>
              <p:tags r:id="rId16"/>
            </p:custDataLst>
          </p:nvPr>
        </p:nvSpPr>
        <p:spPr>
          <a:xfrm>
            <a:off x="5345335" y="4417404"/>
            <a:ext cx="1505485" cy="6581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文本框 122"/>
          <p:cNvSpPr txBox="1"/>
          <p:nvPr>
            <p:custDataLst>
              <p:tags r:id="rId17"/>
            </p:custDataLst>
          </p:nvPr>
        </p:nvSpPr>
        <p:spPr>
          <a:xfrm>
            <a:off x="5298717" y="4566582"/>
            <a:ext cx="1591592" cy="1573493"/>
          </a:xfrm>
          <a:prstGeom prst="rect">
            <a:avLst/>
          </a:prstGeom>
          <a:noFill/>
        </p:spPr>
        <p:txBody>
          <a:bodyPr wrap="square" rtlCol="0" anchor="t" anchorCtr="0">
            <a:normAutofit/>
          </a:bodyPr>
          <a:lstStyle/>
          <a:p>
            <a:pPr marL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600" spc="8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施肥：根据蔬菜生长需求，定期进行追肥，保证蔬菜生长所需的营养。</a:t>
            </a:r>
            <a:endParaRPr lang="zh-CN" altLang="en-US" sz="1600" spc="8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圆角矩形 22"/>
          <p:cNvSpPr/>
          <p:nvPr>
            <p:custDataLst>
              <p:tags r:id="rId18"/>
            </p:custDataLst>
          </p:nvPr>
        </p:nvSpPr>
        <p:spPr>
          <a:xfrm>
            <a:off x="7708043" y="4417404"/>
            <a:ext cx="1505485" cy="65814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5" name="文本框 124"/>
          <p:cNvSpPr txBox="1"/>
          <p:nvPr>
            <p:custDataLst>
              <p:tags r:id="rId19"/>
            </p:custDataLst>
          </p:nvPr>
        </p:nvSpPr>
        <p:spPr>
          <a:xfrm>
            <a:off x="7661425" y="4566582"/>
            <a:ext cx="1591592" cy="1575138"/>
          </a:xfrm>
          <a:prstGeom prst="rect">
            <a:avLst/>
          </a:prstGeom>
          <a:noFill/>
        </p:spPr>
        <p:txBody>
          <a:bodyPr wrap="square" rtlCol="0" anchor="t" anchorCtr="0">
            <a:normAutofit/>
          </a:bodyPr>
          <a:lstStyle/>
          <a:p>
            <a:pPr marL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600" spc="8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收获：蔬菜成熟后，及时进行收获，避免过熟影响口感和品质。</a:t>
            </a:r>
            <a:endParaRPr lang="zh-CN" altLang="en-US" sz="1600" spc="8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6" name="圆角矩形 24"/>
          <p:cNvSpPr/>
          <p:nvPr>
            <p:custDataLst>
              <p:tags r:id="rId20"/>
            </p:custDataLst>
          </p:nvPr>
        </p:nvSpPr>
        <p:spPr>
          <a:xfrm>
            <a:off x="5345335" y="4014296"/>
            <a:ext cx="472761" cy="300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54000" dist="177800" dir="2700000" sx="72000" sy="72000" algn="tl" rotWithShape="0">
              <a:schemeClr val="accent1">
                <a:alpha val="5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fontScale="85000" lnSpcReduction="20000"/>
          </a:bodyPr>
          <a:lstStyle/>
          <a:p>
            <a:pPr algn="ctr"/>
            <a:r>
              <a:rPr lang="en-US" altLang="zh-CN" sz="10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en-US" altLang="zh-CN" sz="10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圆角矩形 25"/>
          <p:cNvSpPr/>
          <p:nvPr>
            <p:custDataLst>
              <p:tags r:id="rId21"/>
            </p:custDataLst>
          </p:nvPr>
        </p:nvSpPr>
        <p:spPr>
          <a:xfrm>
            <a:off x="7708043" y="4014296"/>
            <a:ext cx="472761" cy="3000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  <a:effectLst>
            <a:outerShdw blurRad="254000" dist="177800" dir="2700000" sx="72000" sy="72000" algn="tl" rotWithShape="0">
              <a:schemeClr val="accent5">
                <a:alpha val="5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fontScale="85000" lnSpcReduction="20000"/>
          </a:bodyPr>
          <a:lstStyle/>
          <a:p>
            <a:pPr algn="ctr"/>
            <a:r>
              <a:rPr lang="en-US" altLang="zh-CN" sz="10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en-US" altLang="zh-CN" sz="10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2"/>
    </p:custData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 flipV="1">
            <a:off x="0" y="6515100"/>
            <a:ext cx="12192635" cy="3429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" name="文本框 6"/>
          <p:cNvSpPr txBox="1"/>
          <p:nvPr>
            <p:custDataLst>
              <p:tags r:id="rId2"/>
            </p:custDataLst>
          </p:nvPr>
        </p:nvSpPr>
        <p:spPr>
          <a:xfrm>
            <a:off x="762006" y="152402"/>
            <a:ext cx="10972888" cy="762006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60" spc="330" dirty="0" err="1">
                <a:solidFill>
                  <a:schemeClr val="dk1">
                    <a:lumMod val="85000"/>
                    <a:lumOff val="15000"/>
                  </a:schemeClr>
                </a:solidFill>
                <a:sym typeface="微软雅黑" panose="020B0503020204020204" pitchFamily="34" charset="-122"/>
              </a:rPr>
              <a:t>浇水技巧</a:t>
            </a:r>
            <a:endParaRPr lang="zh-CN" sz="2460" spc="330" dirty="0" err="1">
              <a:solidFill>
                <a:schemeClr val="dk1">
                  <a:lumMod val="85000"/>
                  <a:lumOff val="15000"/>
                </a:schemeClr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3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文本框 112"/>
          <p:cNvSpPr txBox="1"/>
          <p:nvPr>
            <p:custDataLst>
              <p:tags r:id="rId4"/>
            </p:custDataLst>
          </p:nvPr>
        </p:nvSpPr>
        <p:spPr>
          <a:xfrm>
            <a:off x="1305893" y="3588635"/>
            <a:ext cx="1983248" cy="1163055"/>
          </a:xfrm>
          <a:prstGeom prst="rect">
            <a:avLst/>
          </a:prstGeom>
          <a:noFill/>
        </p:spPr>
        <p:txBody>
          <a:bodyPr wrap="square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600" spc="8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水量控制：根据土壤湿度和天气情况，合理控制浇水量</a:t>
            </a:r>
            <a:endParaRPr lang="zh-CN" altLang="en-US" sz="1600" spc="8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椭圆 113"/>
          <p:cNvSpPr/>
          <p:nvPr>
            <p:custDataLst>
              <p:tags r:id="rId5"/>
            </p:custDataLst>
          </p:nvPr>
        </p:nvSpPr>
        <p:spPr>
          <a:xfrm flipH="1">
            <a:off x="2038798" y="2868312"/>
            <a:ext cx="519010" cy="51901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3840332" y="3588635"/>
            <a:ext cx="1983248" cy="1163055"/>
          </a:xfrm>
          <a:prstGeom prst="rect">
            <a:avLst/>
          </a:prstGeom>
          <a:noFill/>
        </p:spPr>
        <p:txBody>
          <a:bodyPr wrap="square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600" spc="11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浇水时间：选择早晨或傍晚，避免高温时段浇水</a:t>
            </a:r>
            <a:endParaRPr lang="zh-CN" altLang="en-US" sz="1600" spc="11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>
            <p:custDataLst>
              <p:tags r:id="rId7"/>
            </p:custDataLst>
          </p:nvPr>
        </p:nvSpPr>
        <p:spPr>
          <a:xfrm flipH="1">
            <a:off x="4573237" y="2868312"/>
            <a:ext cx="519010" cy="51901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6374770" y="3588635"/>
            <a:ext cx="1983248" cy="1163055"/>
          </a:xfrm>
          <a:prstGeom prst="rect">
            <a:avLst/>
          </a:prstGeom>
          <a:noFill/>
        </p:spPr>
        <p:txBody>
          <a:bodyPr wrap="square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600" spc="8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浇水方式：采用喷灌、滴灌等方式，避免大水漫灌</a:t>
            </a:r>
            <a:endParaRPr lang="zh-CN" altLang="en-US" sz="1600" spc="8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>
            <p:custDataLst>
              <p:tags r:id="rId9"/>
            </p:custDataLst>
          </p:nvPr>
        </p:nvSpPr>
        <p:spPr>
          <a:xfrm flipH="1">
            <a:off x="7107676" y="2868312"/>
            <a:ext cx="519010" cy="51901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8909209" y="3588635"/>
            <a:ext cx="1983248" cy="1163055"/>
          </a:xfrm>
          <a:prstGeom prst="rect">
            <a:avLst/>
          </a:prstGeom>
          <a:noFill/>
        </p:spPr>
        <p:txBody>
          <a:bodyPr wrap="square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600" spc="8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水质要求：使用清洁的水源，避免使用污染的水源</a:t>
            </a:r>
            <a:endParaRPr lang="zh-CN" altLang="en-US" sz="1600" spc="8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>
            <p:custDataLst>
              <p:tags r:id="rId11"/>
            </p:custDataLst>
          </p:nvPr>
        </p:nvSpPr>
        <p:spPr>
          <a:xfrm flipH="1">
            <a:off x="9642113" y="2868312"/>
            <a:ext cx="519010" cy="51901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5666105" y="1567180"/>
            <a:ext cx="5158740" cy="474091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800" spc="8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2.把地里面的杂草用手或者铁锨清理干净。</a:t>
            </a:r>
            <a:endParaRPr lang="zh-CN" altLang="en-US" sz="1800" spc="8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4294967295"/>
          </p:nvPr>
        </p:nvSpPr>
        <p:spPr>
          <a:xfrm>
            <a:off x="652780" y="1421765"/>
            <a:ext cx="5177155" cy="4759325"/>
          </a:xfrm>
          <a:noFill/>
        </p:spPr>
        <p:txBody>
          <a:bodyPr wrap="square" rtlCol="0" anchor="t" anchorCtr="0">
            <a:normAutofit/>
          </a:bodyPr>
          <a:lstStyle/>
          <a:p>
            <a:pPr marL="0" lvl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</a:pPr>
            <a:r>
              <a:rPr lang="zh-CN" altLang="en-US" sz="1800" spc="8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sz="1800" spc="8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选好一块地</a:t>
            </a:r>
            <a:r>
              <a:rPr lang="zh-CN" altLang="en-US" sz="1800" spc="8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1800" spc="8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719455" y="484505"/>
            <a:ext cx="9611995" cy="705485"/>
          </a:xfrm>
        </p:spPr>
        <p:txBody>
          <a:bodyPr>
            <a:normAutofit/>
          </a:bodyPr>
          <a:lstStyle/>
          <a:p>
            <a:pPr algn="l"/>
            <a:r>
              <a:rPr lang="zh-CN" altLang="en-US" sz="3900" dirty="0" smtClean="0"/>
              <a:t> </a:t>
            </a:r>
            <a:r>
              <a:rPr lang="zh-CN" sz="2460" b="1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具体步骤</a:t>
            </a:r>
            <a:endParaRPr lang="zh-CN" altLang="en-US" sz="3900" dirty="0"/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574876" y="6084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 descr="IMG_20220626_165853"/>
          <p:cNvPicPr/>
          <p:nvPr/>
        </p:nvPicPr>
        <p:blipFill>
          <a:blip r:embed="rId2"/>
          <a:stretch>
            <a:fillRect/>
          </a:stretch>
        </p:blipFill>
        <p:spPr>
          <a:xfrm>
            <a:off x="719266" y="2340102"/>
            <a:ext cx="3112070" cy="3341116"/>
          </a:xfrm>
          <a:prstGeom prst="rect">
            <a:avLst/>
          </a:prstGeom>
        </p:spPr>
      </p:pic>
      <p:pic>
        <p:nvPicPr>
          <p:cNvPr id="15" name="图片 14" descr="IMG_20220626_170121"/>
          <p:cNvPicPr/>
          <p:nvPr/>
        </p:nvPicPr>
        <p:blipFill>
          <a:blip r:embed="rId3"/>
          <a:stretch>
            <a:fillRect/>
          </a:stretch>
        </p:blipFill>
        <p:spPr>
          <a:xfrm>
            <a:off x="4915032" y="2339976"/>
            <a:ext cx="2573722" cy="3350132"/>
          </a:xfrm>
          <a:prstGeom prst="rect">
            <a:avLst/>
          </a:prstGeom>
        </p:spPr>
      </p:pic>
      <p:pic>
        <p:nvPicPr>
          <p:cNvPr id="16" name="图片 15" descr="IMG_20220626_165912"/>
          <p:cNvPicPr/>
          <p:nvPr/>
        </p:nvPicPr>
        <p:blipFill>
          <a:blip r:embed="rId4"/>
          <a:stretch>
            <a:fillRect/>
          </a:stretch>
        </p:blipFill>
        <p:spPr>
          <a:xfrm>
            <a:off x="8664484" y="2331084"/>
            <a:ext cx="2584795" cy="3350133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7033260" y="1536065"/>
            <a:ext cx="5158740" cy="4740910"/>
          </a:xfrm>
        </p:spPr>
        <p:txBody>
          <a:bodyPr/>
          <a:lstStyle/>
          <a:p>
            <a:pPr marL="0" algn="l">
              <a:buClrTx/>
              <a:buSzTx/>
              <a:buNone/>
            </a:pPr>
            <a:r>
              <a:rPr lang="zh-CN" altLang="en-US" sz="1800" spc="8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4.用铁锨把松的土弄平整。</a:t>
            </a:r>
            <a:endParaRPr lang="zh-CN" altLang="en-US" sz="1800" spc="8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1439545" y="1517650"/>
            <a:ext cx="5176520" cy="475932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800" spc="8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3.用锄头开始松土。</a:t>
            </a:r>
            <a:endParaRPr lang="zh-CN" altLang="en-US" sz="1800" spc="8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777240" y="484505"/>
            <a:ext cx="9611995" cy="705485"/>
          </a:xfrm>
        </p:spPr>
        <p:txBody>
          <a:bodyPr>
            <a:normAutofit/>
          </a:bodyPr>
          <a:lstStyle/>
          <a:p>
            <a:pPr algn="l">
              <a:buClrTx/>
              <a:buSzTx/>
              <a:buFontTx/>
            </a:pPr>
            <a:r>
              <a:rPr lang="zh-CN" altLang="en-US" sz="3900" dirty="0" smtClean="0"/>
              <a:t> </a:t>
            </a:r>
            <a:r>
              <a:rPr lang="zh-CN" sz="2460" b="1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具体步骤</a:t>
            </a:r>
            <a:endParaRPr lang="zh-CN" sz="2460" b="1" spc="330" dirty="0" err="1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574876" y="6084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 descr="IMG_20220626_170121"/>
          <p:cNvPicPr/>
          <p:nvPr/>
        </p:nvPicPr>
        <p:blipFill>
          <a:blip r:embed="rId2"/>
          <a:stretch>
            <a:fillRect/>
          </a:stretch>
        </p:blipFill>
        <p:spPr>
          <a:xfrm>
            <a:off x="5280660" y="2277110"/>
            <a:ext cx="2511425" cy="3406140"/>
          </a:xfrm>
          <a:prstGeom prst="rect">
            <a:avLst/>
          </a:prstGeom>
        </p:spPr>
      </p:pic>
      <p:pic>
        <p:nvPicPr>
          <p:cNvPr id="16" name="图片 15" descr="IMG_20220626_165912"/>
          <p:cNvPicPr/>
          <p:nvPr/>
        </p:nvPicPr>
        <p:blipFill>
          <a:blip r:embed="rId3"/>
          <a:stretch>
            <a:fillRect/>
          </a:stretch>
        </p:blipFill>
        <p:spPr>
          <a:xfrm>
            <a:off x="8694420" y="2277110"/>
            <a:ext cx="2520950" cy="3397885"/>
          </a:xfrm>
          <a:prstGeom prst="rect">
            <a:avLst/>
          </a:prstGeom>
        </p:spPr>
      </p:pic>
      <p:pic>
        <p:nvPicPr>
          <p:cNvPr id="9" name="图片 8" descr="IMG_20220626_165936"/>
          <p:cNvPicPr/>
          <p:nvPr/>
        </p:nvPicPr>
        <p:blipFill>
          <a:blip r:embed="rId4"/>
          <a:stretch>
            <a:fillRect/>
          </a:stretch>
        </p:blipFill>
        <p:spPr>
          <a:xfrm>
            <a:off x="1611947" y="2276570"/>
            <a:ext cx="2766251" cy="3398552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6473825" y="1490345"/>
            <a:ext cx="5158740" cy="4740910"/>
          </a:xfrm>
        </p:spPr>
        <p:txBody>
          <a:bodyPr/>
          <a:lstStyle/>
          <a:p>
            <a:pPr marL="0" algn="l">
              <a:buClrTx/>
              <a:buSzTx/>
              <a:buNone/>
            </a:pPr>
            <a:r>
              <a:rPr lang="zh-CN" altLang="en-US" sz="1800" spc="8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1800" spc="8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开始用铁锨开始打窝</a:t>
            </a:r>
            <a:r>
              <a:rPr lang="zh-CN" altLang="en-US" sz="1800" spc="8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800" spc="8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825500" y="1490345"/>
            <a:ext cx="5177155" cy="475932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800" spc="8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5.用铁锨把土块较大的敲打碎。</a:t>
            </a:r>
            <a:endParaRPr lang="zh-CN" altLang="en-US" sz="1800" spc="8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756285" y="484505"/>
            <a:ext cx="9611995" cy="705485"/>
          </a:xfrm>
        </p:spPr>
        <p:txBody>
          <a:bodyPr>
            <a:normAutofit/>
          </a:bodyPr>
          <a:lstStyle/>
          <a:p>
            <a:pPr algn="l"/>
            <a:r>
              <a:rPr lang="zh-CN" altLang="en-US" sz="3900" dirty="0" smtClean="0"/>
              <a:t> </a:t>
            </a:r>
            <a:r>
              <a:rPr lang="zh-CN" sz="2460" b="1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具体步骤</a:t>
            </a:r>
            <a:endParaRPr lang="zh-CN" sz="2460" b="1" spc="330" dirty="0" err="1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574876" y="6084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5563" y="2099565"/>
            <a:ext cx="2063941" cy="3167380"/>
          </a:xfrm>
          <a:prstGeom prst="rect">
            <a:avLst/>
          </a:prstGeom>
          <a:noFill/>
        </p:spPr>
      </p:pic>
      <p:pic>
        <p:nvPicPr>
          <p:cNvPr id="10" name="图片 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44504" y="2099565"/>
            <a:ext cx="1995007" cy="3167380"/>
          </a:xfrm>
          <a:prstGeom prst="rect">
            <a:avLst/>
          </a:prstGeom>
          <a:noFill/>
        </p:spPr>
      </p:pic>
      <p:pic>
        <p:nvPicPr>
          <p:cNvPr id="11" name="图片 1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84454" y="2099565"/>
            <a:ext cx="3291650" cy="31673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92906" y="1754326"/>
            <a:ext cx="8109678" cy="3230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想一想</a:t>
            </a:r>
            <a:r>
              <a:rPr lang="zh-CN" altLang="en-US" sz="3600" dirty="0" smtClean="0"/>
              <a:t>：</a:t>
            </a:r>
            <a:endParaRPr lang="en-US" altLang="zh-CN" sz="3600" dirty="0" smtClean="0"/>
          </a:p>
          <a:p>
            <a:endParaRPr lang="en-US" altLang="zh-CN" sz="3600" dirty="0" smtClean="0"/>
          </a:p>
          <a:p>
            <a:pPr indent="0" fontAlgn="auto">
              <a:lnSpc>
                <a:spcPct val="150000"/>
              </a:lnSpc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1.上述报告中所提到的问题是什么？你的家乡有类似的情况吗？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2.你能说说自己目前掌握的室外劳动技能有哪些吗？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9883" y="2975546"/>
            <a:ext cx="3702572" cy="3702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6473825" y="1490345"/>
            <a:ext cx="5158740" cy="474091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800" spc="8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8.放好种子以后用铁锨把土盖在已经放好种子的窝里</a:t>
            </a:r>
            <a:r>
              <a:rPr lang="zh-CN" altLang="zh-CN" dirty="0" smtClean="0"/>
              <a:t>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1614805" y="1490345"/>
            <a:ext cx="5177155" cy="475932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800" spc="8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7.开始把种子放在已经打好的窝里。</a:t>
            </a:r>
            <a:endParaRPr lang="zh-CN" altLang="en-US" sz="1800" spc="8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755015" y="608330"/>
            <a:ext cx="9611995" cy="705485"/>
          </a:xfrm>
        </p:spPr>
        <p:txBody>
          <a:bodyPr>
            <a:normAutofit/>
          </a:bodyPr>
          <a:lstStyle/>
          <a:p>
            <a:pPr algn="l"/>
            <a:r>
              <a:rPr lang="zh-CN" sz="2460" b="1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具体步骤</a:t>
            </a:r>
            <a:endParaRPr lang="zh-CN" sz="2460" b="1" spc="330" dirty="0" err="1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574876" y="6084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 descr="IMG_20220626_170534"/>
          <p:cNvPicPr/>
          <p:nvPr/>
        </p:nvPicPr>
        <p:blipFill>
          <a:blip r:embed="rId2"/>
          <a:stretch>
            <a:fillRect/>
          </a:stretch>
        </p:blipFill>
        <p:spPr>
          <a:xfrm>
            <a:off x="1615058" y="2164588"/>
            <a:ext cx="2874899" cy="3494278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45871" y="2164588"/>
            <a:ext cx="3276537" cy="34041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1719580" y="1490345"/>
            <a:ext cx="9504680" cy="475932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800" spc="8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9.浇水。</a:t>
            </a:r>
            <a:endParaRPr lang="zh-CN" altLang="en-US" sz="1800" spc="8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735965" y="608330"/>
            <a:ext cx="9611995" cy="705485"/>
          </a:xfrm>
        </p:spPr>
        <p:txBody>
          <a:bodyPr>
            <a:normAutofit/>
          </a:bodyPr>
          <a:lstStyle/>
          <a:p>
            <a:pPr algn="l">
              <a:buClrTx/>
              <a:buSzTx/>
              <a:buFontTx/>
            </a:pPr>
            <a:r>
              <a:rPr lang="zh-CN" sz="2460" b="1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具体步骤</a:t>
            </a:r>
            <a:endParaRPr lang="zh-CN" sz="2460" b="1" spc="330" dirty="0" err="1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574876" y="6084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23695" y="2258695"/>
            <a:ext cx="3512820" cy="3418205"/>
          </a:xfrm>
          <a:prstGeom prst="rect">
            <a:avLst/>
          </a:prstGeom>
          <a:noFill/>
        </p:spPr>
      </p:pic>
      <p:pic>
        <p:nvPicPr>
          <p:cNvPr id="9" name="图片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24219" y="2258694"/>
            <a:ext cx="3621405" cy="33465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idx="4"/>
            <p:custDataLst>
              <p:tags r:id="rId1"/>
            </p:custDataLst>
          </p:nvPr>
        </p:nvSpPr>
        <p:spPr>
          <a:xfrm>
            <a:off x="3565779" y="2422906"/>
            <a:ext cx="4823460" cy="207391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800" dirty="0">
                <a:solidFill>
                  <a:schemeClr val="accent1">
                    <a:lumMod val="75000"/>
                  </a:schemeClr>
                </a:solidFill>
              </a:rPr>
              <a:t>篱笆剪的使用</a:t>
            </a:r>
            <a:endParaRPr lang="zh-CN" altLang="en-US" sz="48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 flipV="1">
            <a:off x="0" y="6515100"/>
            <a:ext cx="12192635" cy="3429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" name="文本框 6"/>
          <p:cNvSpPr txBox="1"/>
          <p:nvPr>
            <p:custDataLst>
              <p:tags r:id="rId2"/>
            </p:custDataLst>
          </p:nvPr>
        </p:nvSpPr>
        <p:spPr>
          <a:xfrm>
            <a:off x="762006" y="152402"/>
            <a:ext cx="10972888" cy="762006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60" spc="330" dirty="0" err="1">
                <a:solidFill>
                  <a:schemeClr val="dk1">
                    <a:lumMod val="85000"/>
                    <a:lumOff val="15000"/>
                  </a:schemeClr>
                </a:solidFill>
                <a:sym typeface="微软雅黑" panose="020B0503020204020204" pitchFamily="34" charset="-122"/>
              </a:rPr>
              <a:t>握法要点</a:t>
            </a:r>
            <a:endParaRPr lang="zh-CN" sz="2460" spc="330" dirty="0" err="1">
              <a:solidFill>
                <a:schemeClr val="dk1">
                  <a:lumMod val="85000"/>
                  <a:lumOff val="15000"/>
                </a:schemeClr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3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圆角矩形 45"/>
          <p:cNvSpPr/>
          <p:nvPr>
            <p:custDataLst>
              <p:tags r:id="rId4"/>
            </p:custDataLst>
          </p:nvPr>
        </p:nvSpPr>
        <p:spPr>
          <a:xfrm>
            <a:off x="1306195" y="2009722"/>
            <a:ext cx="4266105" cy="1308061"/>
          </a:xfrm>
          <a:prstGeom prst="roundRect">
            <a:avLst>
              <a:gd name="adj" fmla="val 20279"/>
            </a:avLst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7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>
            <a:normAutofit/>
          </a:bodyPr>
          <a:lstStyle/>
          <a:p>
            <a:pPr marL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800" b="1" spc="180"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右手握住篱笆剪的把手，左手握住篱笆剪的刀片</a:t>
            </a:r>
            <a:endParaRPr lang="zh-CN" altLang="en-US" sz="1800" b="1" spc="180">
              <a:solidFill>
                <a:schemeClr val="l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>
            <p:custDataLst>
              <p:tags r:id="rId5"/>
            </p:custDataLst>
          </p:nvPr>
        </p:nvSpPr>
        <p:spPr>
          <a:xfrm>
            <a:off x="6621183" y="2009722"/>
            <a:ext cx="4270972" cy="1323880"/>
          </a:xfrm>
          <a:prstGeom prst="roundRect">
            <a:avLst>
              <a:gd name="adj" fmla="val 16666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>
            <a:normAutofit/>
          </a:bodyPr>
          <a:lstStyle/>
          <a:p>
            <a:pPr marL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800" b="1" spc="160"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右手大拇指放在篱笆剪的把手上，其余四指握住把手</a:t>
            </a:r>
            <a:endParaRPr lang="zh-CN" altLang="en-US" sz="1800" b="1" spc="160">
              <a:solidFill>
                <a:schemeClr val="l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圆角矩形 1"/>
          <p:cNvSpPr/>
          <p:nvPr>
            <p:custDataLst>
              <p:tags r:id="rId6"/>
            </p:custDataLst>
          </p:nvPr>
        </p:nvSpPr>
        <p:spPr>
          <a:xfrm>
            <a:off x="1306195" y="4303434"/>
            <a:ext cx="4266105" cy="1308061"/>
          </a:xfrm>
          <a:prstGeom prst="roundRect">
            <a:avLst>
              <a:gd name="adj" fmla="val 20279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>
            <a:normAutofit/>
          </a:bodyPr>
          <a:lstStyle/>
          <a:p>
            <a:pPr marL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800" b="1" spc="16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左手大拇指放在篱笆剪的刀片上，其余四指握住刀片</a:t>
            </a:r>
            <a:endParaRPr lang="zh-CN" altLang="en-US" sz="1800" b="1" spc="16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圆角矩形 7"/>
          <p:cNvSpPr/>
          <p:nvPr>
            <p:custDataLst>
              <p:tags r:id="rId7"/>
            </p:custDataLst>
          </p:nvPr>
        </p:nvSpPr>
        <p:spPr>
          <a:xfrm>
            <a:off x="6578595" y="4303434"/>
            <a:ext cx="4266105" cy="1308061"/>
          </a:xfrm>
          <a:prstGeom prst="roundRect">
            <a:avLst>
              <a:gd name="adj" fmla="val 20279"/>
            </a:avLst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7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>
            <a:normAutofit/>
          </a:bodyPr>
          <a:lstStyle/>
          <a:p>
            <a:pPr marL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800" b="1" spc="18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双手保持稳定，避免抖动，确保剪切准确</a:t>
            </a:r>
            <a:endParaRPr lang="zh-CN" altLang="en-US" sz="1800" b="1" spc="18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 flipV="1">
            <a:off x="0" y="6515100"/>
            <a:ext cx="12192635" cy="3429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3" name="图片 72" descr="不同颜色的花&#10;&#10;描述已自动生成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69" r="1742" b="65250"/>
          <a:stretch>
            <a:fillRect/>
          </a:stretch>
        </p:blipFill>
        <p:spPr>
          <a:xfrm rot="1631206">
            <a:off x="-511222" y="5991839"/>
            <a:ext cx="3452265" cy="1403056"/>
          </a:xfrm>
          <a:custGeom>
            <a:avLst/>
            <a:gdLst>
              <a:gd name="connsiteX0" fmla="*/ 0 w 3452265"/>
              <a:gd name="connsiteY0" fmla="*/ 0 h 1403056"/>
              <a:gd name="connsiteX1" fmla="*/ 3452265 w 3452265"/>
              <a:gd name="connsiteY1" fmla="*/ 0 h 1403056"/>
              <a:gd name="connsiteX2" fmla="*/ 720663 w 3452265"/>
              <a:gd name="connsiteY2" fmla="*/ 1403056 h 1403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52265" h="1403056">
                <a:moveTo>
                  <a:pt x="0" y="0"/>
                </a:moveTo>
                <a:lnTo>
                  <a:pt x="3452265" y="0"/>
                </a:lnTo>
                <a:lnTo>
                  <a:pt x="720663" y="1403056"/>
                </a:lnTo>
                <a:close/>
              </a:path>
            </a:pathLst>
          </a:custGeom>
        </p:spPr>
      </p:pic>
      <p:sp>
        <p:nvSpPr>
          <p:cNvPr id="256" name="文本框 6"/>
          <p:cNvSpPr txBox="1"/>
          <p:nvPr>
            <p:custDataLst>
              <p:tags r:id="rId4"/>
            </p:custDataLst>
          </p:nvPr>
        </p:nvSpPr>
        <p:spPr>
          <a:xfrm>
            <a:off x="875671" y="274957"/>
            <a:ext cx="10972888" cy="762006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60" spc="330" dirty="0" err="1">
                <a:solidFill>
                  <a:schemeClr val="dk1">
                    <a:lumMod val="85000"/>
                    <a:lumOff val="15000"/>
                  </a:schemeClr>
                </a:solidFill>
                <a:sym typeface="微软雅黑" panose="020B0503020204020204" pitchFamily="34" charset="-122"/>
              </a:rPr>
              <a:t>修剪技巧</a:t>
            </a:r>
            <a:endParaRPr lang="zh-CN" sz="2460" spc="330" dirty="0" err="1">
              <a:solidFill>
                <a:schemeClr val="dk1">
                  <a:lumMod val="85000"/>
                  <a:lumOff val="15000"/>
                </a:schemeClr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5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圆角矩形 27"/>
          <p:cNvSpPr/>
          <p:nvPr>
            <p:custDataLst>
              <p:tags r:id="rId6"/>
            </p:custDataLst>
          </p:nvPr>
        </p:nvSpPr>
        <p:spPr>
          <a:xfrm>
            <a:off x="3549609" y="1477971"/>
            <a:ext cx="2158680" cy="1939907"/>
          </a:xfrm>
          <a:prstGeom prst="roundRect">
            <a:avLst>
              <a:gd name="adj" fmla="val 7734"/>
            </a:avLst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>
            <p:custDataLst>
              <p:tags r:id="rId7"/>
            </p:custDataLst>
          </p:nvPr>
        </p:nvSpPr>
        <p:spPr>
          <a:xfrm>
            <a:off x="6247804" y="1477971"/>
            <a:ext cx="2158680" cy="1939907"/>
          </a:xfrm>
          <a:prstGeom prst="roundRect">
            <a:avLst>
              <a:gd name="adj" fmla="val 7734"/>
            </a:avLst>
          </a:prstGeom>
          <a:solidFill>
            <a:schemeClr val="accent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5" name="圆角矩形 34"/>
          <p:cNvSpPr/>
          <p:nvPr>
            <p:custDataLst>
              <p:tags r:id="rId8"/>
            </p:custDataLst>
          </p:nvPr>
        </p:nvSpPr>
        <p:spPr>
          <a:xfrm>
            <a:off x="3655288" y="1553986"/>
            <a:ext cx="2158680" cy="1939907"/>
          </a:xfrm>
          <a:prstGeom prst="roundRect">
            <a:avLst>
              <a:gd name="adj" fmla="val 7734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altLang="zh-CN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圆角矩形 35"/>
          <p:cNvSpPr/>
          <p:nvPr>
            <p:custDataLst>
              <p:tags r:id="rId9"/>
            </p:custDataLst>
          </p:nvPr>
        </p:nvSpPr>
        <p:spPr>
          <a:xfrm>
            <a:off x="3792484" y="1669552"/>
            <a:ext cx="2158680" cy="1939907"/>
          </a:xfrm>
          <a:prstGeom prst="roundRect">
            <a:avLst>
              <a:gd name="adj" fmla="val 7734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10"/>
            </p:custDataLst>
          </p:nvPr>
        </p:nvSpPr>
        <p:spPr>
          <a:xfrm>
            <a:off x="3873442" y="1796242"/>
            <a:ext cx="1997999" cy="169765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mar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600" spc="110"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选择合适的篱笆剪：根据篱笆的材质和厚度选择合适的篱笆剪。</a:t>
            </a:r>
            <a:endParaRPr lang="zh-CN" altLang="en-US" sz="1600" spc="110">
              <a:solidFill>
                <a:schemeClr val="l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圆角矩形 36"/>
          <p:cNvSpPr/>
          <p:nvPr>
            <p:custDataLst>
              <p:tags r:id="rId11"/>
            </p:custDataLst>
          </p:nvPr>
        </p:nvSpPr>
        <p:spPr>
          <a:xfrm>
            <a:off x="6353483" y="1553986"/>
            <a:ext cx="2158680" cy="1939907"/>
          </a:xfrm>
          <a:prstGeom prst="roundRect">
            <a:avLst>
              <a:gd name="adj" fmla="val 7734"/>
            </a:avLst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altLang="zh-CN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8" name="圆角矩形 37"/>
          <p:cNvSpPr/>
          <p:nvPr>
            <p:custDataLst>
              <p:tags r:id="rId12"/>
            </p:custDataLst>
          </p:nvPr>
        </p:nvSpPr>
        <p:spPr>
          <a:xfrm>
            <a:off x="6490679" y="1669552"/>
            <a:ext cx="2158680" cy="1939907"/>
          </a:xfrm>
          <a:prstGeom prst="roundRect">
            <a:avLst>
              <a:gd name="adj" fmla="val 7734"/>
            </a:avLst>
          </a:pr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9" name="文本框 38"/>
          <p:cNvSpPr txBox="1"/>
          <p:nvPr>
            <p:custDataLst>
              <p:tags r:id="rId13"/>
            </p:custDataLst>
          </p:nvPr>
        </p:nvSpPr>
        <p:spPr>
          <a:xfrm>
            <a:off x="6571637" y="1796242"/>
            <a:ext cx="1997999" cy="169765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mar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600" spc="90"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修剪前准备：清理篱笆周围的杂物，确保修剪过程中不会受到干扰。</a:t>
            </a:r>
            <a:endParaRPr lang="zh-CN" altLang="en-US" sz="1600" spc="90">
              <a:solidFill>
                <a:schemeClr val="l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/>
          <p:cNvSpPr/>
          <p:nvPr>
            <p:custDataLst>
              <p:tags r:id="rId14"/>
            </p:custDataLst>
          </p:nvPr>
        </p:nvSpPr>
        <p:spPr>
          <a:xfrm>
            <a:off x="2199277" y="4009924"/>
            <a:ext cx="2158680" cy="1939907"/>
          </a:xfrm>
          <a:prstGeom prst="roundRect">
            <a:avLst>
              <a:gd name="adj" fmla="val 7734"/>
            </a:avLst>
          </a:prstGeom>
          <a:solidFill>
            <a:schemeClr val="accent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3" name="圆角矩形 32"/>
          <p:cNvSpPr/>
          <p:nvPr>
            <p:custDataLst>
              <p:tags r:id="rId15"/>
            </p:custDataLst>
          </p:nvPr>
        </p:nvSpPr>
        <p:spPr>
          <a:xfrm>
            <a:off x="4898707" y="4009924"/>
            <a:ext cx="2158680" cy="1939907"/>
          </a:xfrm>
          <a:prstGeom prst="roundRect">
            <a:avLst>
              <a:gd name="adj" fmla="val 7734"/>
            </a:avLst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4" name="圆角矩形 33"/>
          <p:cNvSpPr/>
          <p:nvPr>
            <p:custDataLst>
              <p:tags r:id="rId16"/>
            </p:custDataLst>
          </p:nvPr>
        </p:nvSpPr>
        <p:spPr>
          <a:xfrm>
            <a:off x="7598137" y="4010542"/>
            <a:ext cx="2158680" cy="1939907"/>
          </a:xfrm>
          <a:prstGeom prst="roundRect">
            <a:avLst>
              <a:gd name="adj" fmla="val 7734"/>
            </a:avLst>
          </a:prstGeom>
          <a:solidFill>
            <a:schemeClr val="accent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0" name="圆角矩形 39"/>
          <p:cNvSpPr/>
          <p:nvPr>
            <p:custDataLst>
              <p:tags r:id="rId17"/>
            </p:custDataLst>
          </p:nvPr>
        </p:nvSpPr>
        <p:spPr>
          <a:xfrm>
            <a:off x="2304955" y="4085938"/>
            <a:ext cx="2158680" cy="1939907"/>
          </a:xfrm>
          <a:prstGeom prst="roundRect">
            <a:avLst>
              <a:gd name="adj" fmla="val 7734"/>
            </a:avLst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endParaRPr lang="en-US" altLang="zh-CN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2" name="圆角矩形 41"/>
          <p:cNvSpPr/>
          <p:nvPr>
            <p:custDataLst>
              <p:tags r:id="rId18"/>
            </p:custDataLst>
          </p:nvPr>
        </p:nvSpPr>
        <p:spPr>
          <a:xfrm>
            <a:off x="2442152" y="4201504"/>
            <a:ext cx="2158680" cy="1939907"/>
          </a:xfrm>
          <a:prstGeom prst="roundRect">
            <a:avLst>
              <a:gd name="adj" fmla="val 7734"/>
            </a:avLst>
          </a:pr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3" name="文本框 42"/>
          <p:cNvSpPr txBox="1"/>
          <p:nvPr>
            <p:custDataLst>
              <p:tags r:id="rId19"/>
            </p:custDataLst>
          </p:nvPr>
        </p:nvSpPr>
        <p:spPr>
          <a:xfrm>
            <a:off x="2523110" y="4328195"/>
            <a:ext cx="1997999" cy="169765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mar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600" spc="90"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修剪顺序：从篱笆的一端开始，按照一定的顺序进行修剪，避免遗漏或重复修剪。</a:t>
            </a:r>
            <a:endParaRPr lang="zh-CN" altLang="en-US" sz="1600" spc="90">
              <a:solidFill>
                <a:schemeClr val="l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圆角矩形 43"/>
          <p:cNvSpPr/>
          <p:nvPr>
            <p:custDataLst>
              <p:tags r:id="rId20"/>
            </p:custDataLst>
          </p:nvPr>
        </p:nvSpPr>
        <p:spPr>
          <a:xfrm>
            <a:off x="5004385" y="4085938"/>
            <a:ext cx="2158680" cy="1939907"/>
          </a:xfrm>
          <a:prstGeom prst="roundRect">
            <a:avLst>
              <a:gd name="adj" fmla="val 7734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endParaRPr lang="en-US" altLang="zh-CN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7" name="圆角矩形 46"/>
          <p:cNvSpPr/>
          <p:nvPr>
            <p:custDataLst>
              <p:tags r:id="rId21"/>
            </p:custDataLst>
          </p:nvPr>
        </p:nvSpPr>
        <p:spPr>
          <a:xfrm>
            <a:off x="5141582" y="4201504"/>
            <a:ext cx="2158680" cy="1939907"/>
          </a:xfrm>
          <a:prstGeom prst="roundRect">
            <a:avLst>
              <a:gd name="adj" fmla="val 7734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8" name="文本框 47"/>
          <p:cNvSpPr txBox="1"/>
          <p:nvPr>
            <p:custDataLst>
              <p:tags r:id="rId22"/>
            </p:custDataLst>
          </p:nvPr>
        </p:nvSpPr>
        <p:spPr>
          <a:xfrm>
            <a:off x="5222540" y="4328195"/>
            <a:ext cx="1997999" cy="1697650"/>
          </a:xfrm>
          <a:prstGeom prst="rect">
            <a:avLst/>
          </a:prstGeom>
          <a:noFill/>
        </p:spPr>
        <p:txBody>
          <a:bodyPr wrap="square" rtlCol="0" anchor="ctr" anchorCtr="0">
            <a:normAutofit fontScale="92500"/>
          </a:bodyPr>
          <a:lstStyle/>
          <a:p>
            <a:pPr mar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600" spc="80"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修剪技巧：根据篱笆的形状和设计，采用不同的修剪技巧，如斜剪、平剪等，以达到理想的效果。</a:t>
            </a:r>
            <a:endParaRPr lang="zh-CN" altLang="en-US" sz="1600" spc="80">
              <a:solidFill>
                <a:schemeClr val="l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圆角矩形 48"/>
          <p:cNvSpPr/>
          <p:nvPr>
            <p:custDataLst>
              <p:tags r:id="rId23"/>
            </p:custDataLst>
          </p:nvPr>
        </p:nvSpPr>
        <p:spPr>
          <a:xfrm>
            <a:off x="7703815" y="4086556"/>
            <a:ext cx="2158680" cy="1939907"/>
          </a:xfrm>
          <a:prstGeom prst="roundRect">
            <a:avLst>
              <a:gd name="adj" fmla="val 7734"/>
            </a:avLst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altLang="zh-CN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0" name="圆角矩形 49"/>
          <p:cNvSpPr/>
          <p:nvPr>
            <p:custDataLst>
              <p:tags r:id="rId24"/>
            </p:custDataLst>
          </p:nvPr>
        </p:nvSpPr>
        <p:spPr>
          <a:xfrm>
            <a:off x="7841012" y="4202122"/>
            <a:ext cx="2158680" cy="1939907"/>
          </a:xfrm>
          <a:prstGeom prst="roundRect">
            <a:avLst>
              <a:gd name="adj" fmla="val 7734"/>
            </a:avLst>
          </a:pr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1" name="文本框 50"/>
          <p:cNvSpPr txBox="1"/>
          <p:nvPr>
            <p:custDataLst>
              <p:tags r:id="rId25"/>
            </p:custDataLst>
          </p:nvPr>
        </p:nvSpPr>
        <p:spPr>
          <a:xfrm>
            <a:off x="7921970" y="4328813"/>
            <a:ext cx="1997999" cy="169765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mar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600" spc="80"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修剪后处理：修剪完成后，清理现场，将剪下的枝条和杂物清理干净，保持现场整洁。</a:t>
            </a:r>
            <a:endParaRPr lang="zh-CN" altLang="en-US" sz="1600" spc="80">
              <a:solidFill>
                <a:schemeClr val="l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6"/>
    </p:custData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6442710" y="1318260"/>
            <a:ext cx="5158740" cy="4740910"/>
          </a:xfrm>
        </p:spPr>
        <p:txBody>
          <a:bodyPr/>
          <a:lstStyle/>
          <a:p>
            <a:pPr marL="0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1800" spc="8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2.在篱笆剪固定处通常会有一个调节旋具，通过旋转可以轻松修剪不同粗细的树枝，达到省时省力的作用。</a:t>
            </a:r>
            <a:endParaRPr lang="zh-CN" altLang="en-US" sz="1800" spc="8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918845" y="1428115"/>
            <a:ext cx="5177155" cy="4759325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800" spc="8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1. 篱笆剪的剪切直径为0.5厘米左右，在剪较粗树枝时，应该用刀片末端剪切，而不是刀尖。</a:t>
            </a:r>
            <a:endParaRPr lang="zh-CN" altLang="en-US" sz="1800" spc="8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756285" y="484505"/>
            <a:ext cx="9611995" cy="705485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3900" dirty="0" smtClean="0"/>
              <a:t> </a:t>
            </a:r>
            <a:r>
              <a:rPr lang="zh-CN" sz="2460" b="1" spc="330" dirty="0" err="1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具体步骤</a:t>
            </a:r>
            <a:endParaRPr lang="zh-CN" sz="2460" b="1" spc="330" dirty="0" err="1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574876" y="6084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106424" y="2843276"/>
            <a:ext cx="4151375" cy="2917444"/>
          </a:xfrm>
          <a:prstGeom prst="rect">
            <a:avLst/>
          </a:prstGeom>
          <a:ln>
            <a:noFill/>
          </a:ln>
        </p:spPr>
      </p:pic>
      <p:pic>
        <p:nvPicPr>
          <p:cNvPr id="10" name="图片 9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775978" y="2843276"/>
            <a:ext cx="4068806" cy="2917444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 flipV="1">
            <a:off x="0" y="6515100"/>
            <a:ext cx="12192635" cy="3429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3" name="图片 72" descr="不同颜色的花&#10;&#10;描述已自动生成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69" r="1742" b="65250"/>
          <a:stretch>
            <a:fillRect/>
          </a:stretch>
        </p:blipFill>
        <p:spPr>
          <a:xfrm rot="1631206">
            <a:off x="-511222" y="5991839"/>
            <a:ext cx="3452265" cy="1403056"/>
          </a:xfrm>
          <a:custGeom>
            <a:avLst/>
            <a:gdLst>
              <a:gd name="connsiteX0" fmla="*/ 0 w 3452265"/>
              <a:gd name="connsiteY0" fmla="*/ 0 h 1403056"/>
              <a:gd name="connsiteX1" fmla="*/ 3452265 w 3452265"/>
              <a:gd name="connsiteY1" fmla="*/ 0 h 1403056"/>
              <a:gd name="connsiteX2" fmla="*/ 720663 w 3452265"/>
              <a:gd name="connsiteY2" fmla="*/ 1403056 h 1403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52265" h="1403056">
                <a:moveTo>
                  <a:pt x="0" y="0"/>
                </a:moveTo>
                <a:lnTo>
                  <a:pt x="3452265" y="0"/>
                </a:lnTo>
                <a:lnTo>
                  <a:pt x="720663" y="1403056"/>
                </a:lnTo>
                <a:close/>
              </a:path>
            </a:pathLst>
          </a:custGeom>
        </p:spPr>
      </p:pic>
      <p:sp>
        <p:nvSpPr>
          <p:cNvPr id="256" name="文本框 6"/>
          <p:cNvSpPr txBox="1"/>
          <p:nvPr>
            <p:custDataLst>
              <p:tags r:id="rId4"/>
            </p:custDataLst>
          </p:nvPr>
        </p:nvSpPr>
        <p:spPr>
          <a:xfrm>
            <a:off x="762006" y="152402"/>
            <a:ext cx="10972888" cy="762006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60" spc="330" dirty="0" err="1">
                <a:solidFill>
                  <a:schemeClr val="dk1">
                    <a:lumMod val="85000"/>
                    <a:lumOff val="15000"/>
                  </a:schemeClr>
                </a:solidFill>
                <a:sym typeface="微软雅黑" panose="020B0503020204020204" pitchFamily="34" charset="-122"/>
              </a:rPr>
              <a:t>安全须知</a:t>
            </a:r>
            <a:endParaRPr lang="zh-CN" sz="2460" spc="330" dirty="0" err="1">
              <a:solidFill>
                <a:schemeClr val="dk1">
                  <a:lumMod val="85000"/>
                  <a:lumOff val="15000"/>
                </a:schemeClr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5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任意多边形: 形状 22"/>
          <p:cNvSpPr/>
          <p:nvPr>
            <p:custDataLst>
              <p:tags r:id="rId6"/>
            </p:custDataLst>
          </p:nvPr>
        </p:nvSpPr>
        <p:spPr>
          <a:xfrm>
            <a:off x="2917881" y="1966590"/>
            <a:ext cx="1053706" cy="907871"/>
          </a:xfrm>
          <a:custGeom>
            <a:avLst/>
            <a:gdLst>
              <a:gd name="connsiteX0" fmla="*/ 580252 w 1160504"/>
              <a:gd name="connsiteY0" fmla="*/ 0 h 1000435"/>
              <a:gd name="connsiteX1" fmla="*/ 1160504 w 1160504"/>
              <a:gd name="connsiteY1" fmla="*/ 1000435 h 1000435"/>
              <a:gd name="connsiteX2" fmla="*/ 0 w 1160504"/>
              <a:gd name="connsiteY2" fmla="*/ 1000435 h 1000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60504" h="1000435">
                <a:moveTo>
                  <a:pt x="580252" y="0"/>
                </a:moveTo>
                <a:lnTo>
                  <a:pt x="1160504" y="1000435"/>
                </a:lnTo>
                <a:lnTo>
                  <a:pt x="0" y="100043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任意多边形: 形状 26"/>
          <p:cNvSpPr/>
          <p:nvPr>
            <p:custDataLst>
              <p:tags r:id="rId7"/>
            </p:custDataLst>
          </p:nvPr>
        </p:nvSpPr>
        <p:spPr>
          <a:xfrm>
            <a:off x="2380653" y="2892907"/>
            <a:ext cx="2128164" cy="907871"/>
          </a:xfrm>
          <a:custGeom>
            <a:avLst/>
            <a:gdLst>
              <a:gd name="connsiteX0" fmla="*/ 580252 w 2344218"/>
              <a:gd name="connsiteY0" fmla="*/ 0 h 1000435"/>
              <a:gd name="connsiteX1" fmla="*/ 1763966 w 2344218"/>
              <a:gd name="connsiteY1" fmla="*/ 0 h 1000435"/>
              <a:gd name="connsiteX2" fmla="*/ 2344218 w 2344218"/>
              <a:gd name="connsiteY2" fmla="*/ 1000435 h 1000435"/>
              <a:gd name="connsiteX3" fmla="*/ 0 w 2344218"/>
              <a:gd name="connsiteY3" fmla="*/ 1000435 h 1000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4218" h="1000435">
                <a:moveTo>
                  <a:pt x="580252" y="0"/>
                </a:moveTo>
                <a:lnTo>
                  <a:pt x="1763966" y="0"/>
                </a:lnTo>
                <a:lnTo>
                  <a:pt x="2344218" y="1000435"/>
                </a:lnTo>
                <a:lnTo>
                  <a:pt x="0" y="100043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任意多边形: 形状 29"/>
          <p:cNvSpPr/>
          <p:nvPr>
            <p:custDataLst>
              <p:tags r:id="rId8"/>
            </p:custDataLst>
          </p:nvPr>
        </p:nvSpPr>
        <p:spPr>
          <a:xfrm>
            <a:off x="1843424" y="3819223"/>
            <a:ext cx="3202621" cy="907871"/>
          </a:xfrm>
          <a:custGeom>
            <a:avLst/>
            <a:gdLst>
              <a:gd name="connsiteX0" fmla="*/ 580253 w 3527934"/>
              <a:gd name="connsiteY0" fmla="*/ 0 h 1000435"/>
              <a:gd name="connsiteX1" fmla="*/ 2947681 w 3527934"/>
              <a:gd name="connsiteY1" fmla="*/ 0 h 1000435"/>
              <a:gd name="connsiteX2" fmla="*/ 3527934 w 3527934"/>
              <a:gd name="connsiteY2" fmla="*/ 1000435 h 1000435"/>
              <a:gd name="connsiteX3" fmla="*/ 0 w 3527934"/>
              <a:gd name="connsiteY3" fmla="*/ 1000435 h 1000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27934" h="1000435">
                <a:moveTo>
                  <a:pt x="580253" y="0"/>
                </a:moveTo>
                <a:lnTo>
                  <a:pt x="2947681" y="0"/>
                </a:lnTo>
                <a:lnTo>
                  <a:pt x="3527934" y="1000435"/>
                </a:lnTo>
                <a:lnTo>
                  <a:pt x="0" y="100043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任意多边形: 形状 35"/>
          <p:cNvSpPr/>
          <p:nvPr>
            <p:custDataLst>
              <p:tags r:id="rId9"/>
            </p:custDataLst>
          </p:nvPr>
        </p:nvSpPr>
        <p:spPr>
          <a:xfrm>
            <a:off x="1306195" y="4745539"/>
            <a:ext cx="4277079" cy="907871"/>
          </a:xfrm>
          <a:custGeom>
            <a:avLst/>
            <a:gdLst>
              <a:gd name="connsiteX0" fmla="*/ 580253 w 4711647"/>
              <a:gd name="connsiteY0" fmla="*/ 0 h 1000435"/>
              <a:gd name="connsiteX1" fmla="*/ 4131395 w 4711647"/>
              <a:gd name="connsiteY1" fmla="*/ 0 h 1000435"/>
              <a:gd name="connsiteX2" fmla="*/ 4711647 w 4711647"/>
              <a:gd name="connsiteY2" fmla="*/ 1000435 h 1000435"/>
              <a:gd name="connsiteX3" fmla="*/ 0 w 4711647"/>
              <a:gd name="connsiteY3" fmla="*/ 1000435 h 1000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11647" h="1000435">
                <a:moveTo>
                  <a:pt x="580253" y="0"/>
                </a:moveTo>
                <a:lnTo>
                  <a:pt x="4131395" y="0"/>
                </a:lnTo>
                <a:lnTo>
                  <a:pt x="4711647" y="1000435"/>
                </a:lnTo>
                <a:lnTo>
                  <a:pt x="0" y="10004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>
            <p:custDataLst>
              <p:tags r:id="rId10"/>
            </p:custDataLst>
          </p:nvPr>
        </p:nvCxnSpPr>
        <p:spPr>
          <a:xfrm>
            <a:off x="4105318" y="2874461"/>
            <a:ext cx="5175150" cy="0"/>
          </a:xfrm>
          <a:prstGeom prst="line">
            <a:avLst/>
          </a:prstGeom>
          <a:ln>
            <a:solidFill>
              <a:schemeClr val="l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MH_Text_1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105318" y="2268061"/>
            <a:ext cx="5175150" cy="57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700" spc="13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遵守操作规程，避免盲目操作造成伤害</a:t>
            </a:r>
            <a:endParaRPr lang="zh-CN" altLang="en-US" sz="1700" spc="13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12"/>
            </p:custDataLst>
          </p:nvPr>
        </p:nvCxnSpPr>
        <p:spPr>
          <a:xfrm>
            <a:off x="4642547" y="3800777"/>
            <a:ext cx="5175150" cy="0"/>
          </a:xfrm>
          <a:prstGeom prst="line">
            <a:avLst/>
          </a:prstGeom>
          <a:ln>
            <a:solidFill>
              <a:schemeClr val="l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MH_Text_1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642547" y="3193801"/>
            <a:ext cx="5175150" cy="57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700" spc="16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保持双手干燥，避免滑脱造成意外</a:t>
            </a:r>
            <a:endParaRPr lang="zh-CN" altLang="en-US" sz="1700" spc="16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直接连接符 33"/>
          <p:cNvCxnSpPr/>
          <p:nvPr>
            <p:custDataLst>
              <p:tags r:id="rId14"/>
            </p:custDataLst>
          </p:nvPr>
        </p:nvCxnSpPr>
        <p:spPr>
          <a:xfrm>
            <a:off x="5184964" y="4727093"/>
            <a:ext cx="5175150" cy="0"/>
          </a:xfrm>
          <a:prstGeom prst="line">
            <a:avLst/>
          </a:prstGeom>
          <a:ln>
            <a:solidFill>
              <a:schemeClr val="l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MH_Text_1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184964" y="4131069"/>
            <a:ext cx="5175150" cy="57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700" spc="1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使用前检查工具是否完好，如有损坏及时更换</a:t>
            </a:r>
            <a:endParaRPr lang="zh-CN" altLang="en-US" sz="1700" spc="1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7" name="直接连接符 36"/>
          <p:cNvCxnSpPr/>
          <p:nvPr>
            <p:custDataLst>
              <p:tags r:id="rId16"/>
            </p:custDataLst>
          </p:nvPr>
        </p:nvCxnSpPr>
        <p:spPr>
          <a:xfrm>
            <a:off x="5717005" y="5653410"/>
            <a:ext cx="5175150" cy="0"/>
          </a:xfrm>
          <a:prstGeom prst="line">
            <a:avLst/>
          </a:prstGeom>
          <a:ln>
            <a:solidFill>
              <a:schemeClr val="l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MH_Text_1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717005" y="5043551"/>
            <a:ext cx="5175150" cy="57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700" spc="9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佩戴手套和护目镜，防止割伤和飞溅物伤害眼睛</a:t>
            </a:r>
            <a:endParaRPr lang="zh-CN" altLang="en-US" sz="1700" spc="9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AutoShape 4"/>
          <p:cNvSpPr/>
          <p:nvPr>
            <p:custDataLst>
              <p:tags r:id="rId18"/>
            </p:custDataLst>
          </p:nvPr>
        </p:nvSpPr>
        <p:spPr bwMode="auto">
          <a:xfrm>
            <a:off x="2848710" y="3061799"/>
            <a:ext cx="1175909" cy="570085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6167 w 21600"/>
              <a:gd name="T5" fmla="*/ 0 h 21600"/>
              <a:gd name="T6" fmla="*/ 5432 w 21600"/>
              <a:gd name="T7" fmla="*/ 0 h 21600"/>
              <a:gd name="T8" fmla="*/ 0 w 21600"/>
              <a:gd name="T9" fmla="*/ 21600 h 21600"/>
              <a:gd name="T10" fmla="*/ 0 w 21600"/>
              <a:gd name="T11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16167" y="0"/>
                </a:lnTo>
                <a:lnTo>
                  <a:pt x="5432" y="0"/>
                </a:lnTo>
                <a:cubicBezTo>
                  <a:pt x="5432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noFill/>
          <a:ln>
            <a:noFill/>
          </a:ln>
        </p:spPr>
        <p:txBody>
          <a:bodyPr lIns="0" tIns="0" rIns="0" bIns="0" anchor="ctr">
            <a:normAutofit/>
          </a:bodyPr>
          <a:lstStyle/>
          <a:p>
            <a:pPr algn="ctr"/>
            <a:r>
              <a:rPr lang="en-US" sz="28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C</a:t>
            </a:r>
            <a:endParaRPr lang="en-US" sz="28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4" name="AutoShape 5"/>
          <p:cNvSpPr/>
          <p:nvPr>
            <p:custDataLst>
              <p:tags r:id="rId19"/>
            </p:custDataLst>
          </p:nvPr>
        </p:nvSpPr>
        <p:spPr bwMode="auto">
          <a:xfrm>
            <a:off x="2552427" y="3989845"/>
            <a:ext cx="1767898" cy="566626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8007 w 21600"/>
              <a:gd name="T5" fmla="*/ 0 h 21600"/>
              <a:gd name="T6" fmla="*/ 3593 w 21600"/>
              <a:gd name="T7" fmla="*/ 0 h 21600"/>
              <a:gd name="T8" fmla="*/ 0 w 21600"/>
              <a:gd name="T9" fmla="*/ 21600 h 21600"/>
              <a:gd name="T10" fmla="*/ 0 w 21600"/>
              <a:gd name="T11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18007" y="0"/>
                </a:lnTo>
                <a:lnTo>
                  <a:pt x="3593" y="0"/>
                </a:lnTo>
                <a:cubicBezTo>
                  <a:pt x="3593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noFill/>
          <a:ln>
            <a:noFill/>
          </a:ln>
        </p:spPr>
        <p:txBody>
          <a:bodyPr lIns="0" tIns="0" rIns="0" bIns="0" anchor="ctr">
            <a:normAutofit/>
          </a:bodyPr>
          <a:lstStyle/>
          <a:p>
            <a:pPr algn="ctr"/>
            <a:r>
              <a:rPr lang="en-US" sz="28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B</a:t>
            </a:r>
            <a:endParaRPr lang="en-US" sz="28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5" name="AutoShape 6"/>
          <p:cNvSpPr/>
          <p:nvPr>
            <p:custDataLst>
              <p:tags r:id="rId20"/>
            </p:custDataLst>
          </p:nvPr>
        </p:nvSpPr>
        <p:spPr bwMode="auto">
          <a:xfrm>
            <a:off x="2252110" y="4914432"/>
            <a:ext cx="2368533" cy="570661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8901 w 21600"/>
              <a:gd name="T5" fmla="*/ 0 h 21600"/>
              <a:gd name="T6" fmla="*/ 2699 w 21600"/>
              <a:gd name="T7" fmla="*/ 0 h 21600"/>
              <a:gd name="T8" fmla="*/ 0 w 21600"/>
              <a:gd name="T9" fmla="*/ 21600 h 21600"/>
              <a:gd name="T10" fmla="*/ 0 w 21600"/>
              <a:gd name="T11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18901" y="0"/>
                </a:lnTo>
                <a:lnTo>
                  <a:pt x="2699" y="0"/>
                </a:lnTo>
                <a:cubicBezTo>
                  <a:pt x="2699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noFill/>
          <a:ln>
            <a:noFill/>
          </a:ln>
        </p:spPr>
        <p:txBody>
          <a:bodyPr lIns="0" tIns="0" rIns="0" bIns="0" anchor="ctr">
            <a:normAutofit/>
          </a:bodyPr>
          <a:lstStyle/>
          <a:p>
            <a:pPr algn="ctr"/>
            <a:r>
              <a:rPr lang="en-US" sz="28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A</a:t>
            </a:r>
            <a:endParaRPr lang="en-US" sz="28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8" name="AutoShape 4"/>
          <p:cNvSpPr/>
          <p:nvPr>
            <p:custDataLst>
              <p:tags r:id="rId21"/>
            </p:custDataLst>
          </p:nvPr>
        </p:nvSpPr>
        <p:spPr bwMode="auto">
          <a:xfrm>
            <a:off x="3170356" y="2304952"/>
            <a:ext cx="548181" cy="570085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6167 w 21600"/>
              <a:gd name="T5" fmla="*/ 0 h 21600"/>
              <a:gd name="T6" fmla="*/ 5432 w 21600"/>
              <a:gd name="T7" fmla="*/ 0 h 21600"/>
              <a:gd name="T8" fmla="*/ 0 w 21600"/>
              <a:gd name="T9" fmla="*/ 21600 h 21600"/>
              <a:gd name="T10" fmla="*/ 0 w 21600"/>
              <a:gd name="T11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16167" y="0"/>
                </a:lnTo>
                <a:lnTo>
                  <a:pt x="5432" y="0"/>
                </a:lnTo>
                <a:cubicBezTo>
                  <a:pt x="5432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noFill/>
          <a:ln>
            <a:noFill/>
          </a:ln>
        </p:spPr>
        <p:txBody>
          <a:bodyPr lIns="0" tIns="0" rIns="0" bIns="0" anchor="ctr">
            <a:normAutofit/>
          </a:bodyPr>
          <a:lstStyle/>
          <a:p>
            <a:pPr algn="ctr"/>
            <a:r>
              <a:rPr lang="en-US" sz="28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D</a:t>
            </a:r>
            <a:endParaRPr lang="en-US" sz="28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  <p:custDataLst>
      <p:tags r:id="rId22"/>
    </p:custDataLst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游戏机, 装饰品, 伞, 树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31470" y="354330"/>
            <a:ext cx="11521440" cy="6172200"/>
          </a:xfrm>
          <a:prstGeom prst="rect">
            <a:avLst/>
          </a:prstGeom>
          <a:solidFill>
            <a:srgbClr val="FBF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944340" y="1459450"/>
            <a:ext cx="4700529" cy="663125"/>
            <a:chOff x="5944340" y="1459450"/>
            <a:chExt cx="4700529" cy="663125"/>
          </a:xfrm>
        </p:grpSpPr>
        <p:sp>
          <p:nvSpPr>
            <p:cNvPr id="2" name="矩形: 圆角 1"/>
            <p:cNvSpPr/>
            <p:nvPr/>
          </p:nvSpPr>
          <p:spPr>
            <a:xfrm>
              <a:off x="6330044" y="1489577"/>
              <a:ext cx="4314825" cy="573265"/>
            </a:xfrm>
            <a:prstGeom prst="roundRect">
              <a:avLst/>
            </a:prstGeom>
            <a:solidFill>
              <a:srgbClr val="E93E34"/>
            </a:solidFill>
            <a:ln>
              <a:solidFill>
                <a:srgbClr val="E93E34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室内劳动技能展示</a:t>
              </a:r>
              <a:endPara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944340" y="1459450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44340" y="2990124"/>
            <a:ext cx="4700529" cy="663125"/>
            <a:chOff x="5944340" y="2408121"/>
            <a:chExt cx="4700529" cy="663125"/>
          </a:xfrm>
        </p:grpSpPr>
        <p:sp>
          <p:nvSpPr>
            <p:cNvPr id="16" name="矩形: 圆角 15"/>
            <p:cNvSpPr/>
            <p:nvPr/>
          </p:nvSpPr>
          <p:spPr>
            <a:xfrm>
              <a:off x="6330044" y="2451602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室内劳动技能内涵</a:t>
              </a:r>
              <a:endPara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944340" y="24081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TextBox 59"/>
          <p:cNvSpPr txBox="1">
            <a:spLocks noChangeArrowheads="1"/>
          </p:cNvSpPr>
          <p:nvPr/>
        </p:nvSpPr>
        <p:spPr bwMode="auto">
          <a:xfrm>
            <a:off x="1534550" y="4673365"/>
            <a:ext cx="3312368" cy="9787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lnSpc>
                <a:spcPct val="120000"/>
              </a:lnSpc>
              <a:defRPr/>
            </a:pPr>
            <a:r>
              <a:rPr lang="zh-CN" altLang="en-US" sz="48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40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Contents</a:t>
            </a:r>
            <a:endParaRPr lang="en-US" altLang="ko-KR" sz="2800" kern="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6330044" y="4549058"/>
            <a:ext cx="4314825" cy="57326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215900"/>
            <a:r>
              <a:rPr lang="zh-CN" altLang="en-US" sz="2000" b="1" kern="1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室内劳动技能比拼</a:t>
            </a:r>
            <a:endParaRPr lang="zh-CN" altLang="zh-CN" sz="2000" b="1" kern="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944340" y="4520798"/>
            <a:ext cx="663125" cy="663125"/>
          </a:xfrm>
          <a:prstGeom prst="ellipse">
            <a:avLst/>
          </a:prstGeom>
          <a:solidFill>
            <a:schemeClr val="bg1"/>
          </a:solidFill>
          <a:ln w="19050">
            <a:solidFill>
              <a:srgbClr val="E93E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图片 20" descr="卡通人物&#10;&#10;描述已自动生成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7" r="14748" b="30974"/>
          <a:stretch>
            <a:fillRect/>
          </a:stretch>
        </p:blipFill>
        <p:spPr>
          <a:xfrm>
            <a:off x="1534549" y="1347514"/>
            <a:ext cx="3312369" cy="32015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90372" y="2401254"/>
            <a:ext cx="8263312" cy="3548552"/>
            <a:chOff x="1990372" y="1891626"/>
            <a:chExt cx="8263312" cy="3548552"/>
          </a:xfrm>
        </p:grpSpPr>
        <p:grpSp>
          <p:nvGrpSpPr>
            <p:cNvPr id="26" name="组合 25"/>
            <p:cNvGrpSpPr/>
            <p:nvPr/>
          </p:nvGrpSpPr>
          <p:grpSpPr>
            <a:xfrm>
              <a:off x="1990372" y="2683911"/>
              <a:ext cx="1868593" cy="1866715"/>
              <a:chOff x="4499719" y="3262698"/>
              <a:chExt cx="1579563" cy="1577975"/>
            </a:xfrm>
            <a:solidFill>
              <a:srgbClr val="000000">
                <a:alpha val="60000"/>
              </a:srgbClr>
            </a:solidFill>
          </p:grpSpPr>
          <p:sp>
            <p:nvSpPr>
              <p:cNvPr id="31" name="Freeform 6"/>
              <p:cNvSpPr>
                <a:spLocks noEditPoints="1"/>
              </p:cNvSpPr>
              <p:nvPr/>
            </p:nvSpPr>
            <p:spPr bwMode="auto">
              <a:xfrm>
                <a:off x="4499719" y="3262698"/>
                <a:ext cx="1579563" cy="1577975"/>
              </a:xfrm>
              <a:custGeom>
                <a:avLst/>
                <a:gdLst>
                  <a:gd name="T0" fmla="*/ 421 w 421"/>
                  <a:gd name="T1" fmla="*/ 229 h 421"/>
                  <a:gd name="T2" fmla="*/ 398 w 421"/>
                  <a:gd name="T3" fmla="*/ 188 h 421"/>
                  <a:gd name="T4" fmla="*/ 367 w 421"/>
                  <a:gd name="T5" fmla="*/ 146 h 421"/>
                  <a:gd name="T6" fmla="*/ 402 w 421"/>
                  <a:gd name="T7" fmla="*/ 122 h 421"/>
                  <a:gd name="T8" fmla="*/ 361 w 421"/>
                  <a:gd name="T9" fmla="*/ 97 h 421"/>
                  <a:gd name="T10" fmla="*/ 314 w 421"/>
                  <a:gd name="T11" fmla="*/ 77 h 421"/>
                  <a:gd name="T12" fmla="*/ 332 w 421"/>
                  <a:gd name="T13" fmla="*/ 38 h 421"/>
                  <a:gd name="T14" fmla="*/ 285 w 421"/>
                  <a:gd name="T15" fmla="*/ 37 h 421"/>
                  <a:gd name="T16" fmla="*/ 233 w 421"/>
                  <a:gd name="T17" fmla="*/ 43 h 421"/>
                  <a:gd name="T18" fmla="*/ 229 w 421"/>
                  <a:gd name="T19" fmla="*/ 0 h 421"/>
                  <a:gd name="T20" fmla="*/ 188 w 421"/>
                  <a:gd name="T21" fmla="*/ 23 h 421"/>
                  <a:gd name="T22" fmla="*/ 146 w 421"/>
                  <a:gd name="T23" fmla="*/ 54 h 421"/>
                  <a:gd name="T24" fmla="*/ 122 w 421"/>
                  <a:gd name="T25" fmla="*/ 19 h 421"/>
                  <a:gd name="T26" fmla="*/ 98 w 421"/>
                  <a:gd name="T27" fmla="*/ 60 h 421"/>
                  <a:gd name="T28" fmla="*/ 77 w 421"/>
                  <a:gd name="T29" fmla="*/ 107 h 421"/>
                  <a:gd name="T30" fmla="*/ 38 w 421"/>
                  <a:gd name="T31" fmla="*/ 89 h 421"/>
                  <a:gd name="T32" fmla="*/ 37 w 421"/>
                  <a:gd name="T33" fmla="*/ 136 h 421"/>
                  <a:gd name="T34" fmla="*/ 43 w 421"/>
                  <a:gd name="T35" fmla="*/ 188 h 421"/>
                  <a:gd name="T36" fmla="*/ 0 w 421"/>
                  <a:gd name="T37" fmla="*/ 192 h 421"/>
                  <a:gd name="T38" fmla="*/ 24 w 421"/>
                  <a:gd name="T39" fmla="*/ 233 h 421"/>
                  <a:gd name="T40" fmla="*/ 54 w 421"/>
                  <a:gd name="T41" fmla="*/ 274 h 421"/>
                  <a:gd name="T42" fmla="*/ 19 w 421"/>
                  <a:gd name="T43" fmla="*/ 299 h 421"/>
                  <a:gd name="T44" fmla="*/ 60 w 421"/>
                  <a:gd name="T45" fmla="*/ 323 h 421"/>
                  <a:gd name="T46" fmla="*/ 107 w 421"/>
                  <a:gd name="T47" fmla="*/ 344 h 421"/>
                  <a:gd name="T48" fmla="*/ 89 w 421"/>
                  <a:gd name="T49" fmla="*/ 383 h 421"/>
                  <a:gd name="T50" fmla="*/ 137 w 421"/>
                  <a:gd name="T51" fmla="*/ 384 h 421"/>
                  <a:gd name="T52" fmla="*/ 188 w 421"/>
                  <a:gd name="T53" fmla="*/ 378 h 421"/>
                  <a:gd name="T54" fmla="*/ 192 w 421"/>
                  <a:gd name="T55" fmla="*/ 421 h 421"/>
                  <a:gd name="T56" fmla="*/ 233 w 421"/>
                  <a:gd name="T57" fmla="*/ 397 h 421"/>
                  <a:gd name="T58" fmla="*/ 275 w 421"/>
                  <a:gd name="T59" fmla="*/ 367 h 421"/>
                  <a:gd name="T60" fmla="*/ 299 w 421"/>
                  <a:gd name="T61" fmla="*/ 402 h 421"/>
                  <a:gd name="T62" fmla="*/ 324 w 421"/>
                  <a:gd name="T63" fmla="*/ 361 h 421"/>
                  <a:gd name="T64" fmla="*/ 344 w 421"/>
                  <a:gd name="T65" fmla="*/ 314 h 421"/>
                  <a:gd name="T66" fmla="*/ 383 w 421"/>
                  <a:gd name="T67" fmla="*/ 332 h 421"/>
                  <a:gd name="T68" fmla="*/ 384 w 421"/>
                  <a:gd name="T69" fmla="*/ 284 h 421"/>
                  <a:gd name="T70" fmla="*/ 378 w 421"/>
                  <a:gd name="T71" fmla="*/ 233 h 421"/>
                  <a:gd name="T72" fmla="*/ 211 w 421"/>
                  <a:gd name="T73" fmla="*/ 236 h 421"/>
                  <a:gd name="T74" fmla="*/ 211 w 421"/>
                  <a:gd name="T75" fmla="*/ 185 h 421"/>
                  <a:gd name="T76" fmla="*/ 211 w 421"/>
                  <a:gd name="T77" fmla="*/ 23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1" h="421">
                    <a:moveTo>
                      <a:pt x="398" y="233"/>
                    </a:moveTo>
                    <a:cubicBezTo>
                      <a:pt x="421" y="229"/>
                      <a:pt x="421" y="229"/>
                      <a:pt x="421" y="229"/>
                    </a:cubicBezTo>
                    <a:cubicBezTo>
                      <a:pt x="421" y="192"/>
                      <a:pt x="421" y="192"/>
                      <a:pt x="421" y="192"/>
                    </a:cubicBezTo>
                    <a:cubicBezTo>
                      <a:pt x="398" y="188"/>
                      <a:pt x="398" y="188"/>
                      <a:pt x="398" y="188"/>
                    </a:cubicBezTo>
                    <a:cubicBezTo>
                      <a:pt x="378" y="188"/>
                      <a:pt x="378" y="188"/>
                      <a:pt x="378" y="188"/>
                    </a:cubicBezTo>
                    <a:cubicBezTo>
                      <a:pt x="376" y="173"/>
                      <a:pt x="372" y="159"/>
                      <a:pt x="367" y="146"/>
                    </a:cubicBezTo>
                    <a:cubicBezTo>
                      <a:pt x="384" y="136"/>
                      <a:pt x="384" y="136"/>
                      <a:pt x="384" y="136"/>
                    </a:cubicBezTo>
                    <a:cubicBezTo>
                      <a:pt x="402" y="122"/>
                      <a:pt x="402" y="122"/>
                      <a:pt x="402" y="122"/>
                    </a:cubicBezTo>
                    <a:cubicBezTo>
                      <a:pt x="383" y="89"/>
                      <a:pt x="383" y="89"/>
                      <a:pt x="383" y="89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44" y="107"/>
                      <a:pt x="344" y="107"/>
                      <a:pt x="344" y="107"/>
                    </a:cubicBezTo>
                    <a:cubicBezTo>
                      <a:pt x="336" y="96"/>
                      <a:pt x="325" y="85"/>
                      <a:pt x="314" y="77"/>
                    </a:cubicBezTo>
                    <a:cubicBezTo>
                      <a:pt x="324" y="60"/>
                      <a:pt x="324" y="60"/>
                      <a:pt x="324" y="60"/>
                    </a:cubicBezTo>
                    <a:cubicBezTo>
                      <a:pt x="332" y="38"/>
                      <a:pt x="332" y="38"/>
                      <a:pt x="332" y="38"/>
                    </a:cubicBezTo>
                    <a:cubicBezTo>
                      <a:pt x="299" y="19"/>
                      <a:pt x="299" y="19"/>
                      <a:pt x="299" y="19"/>
                    </a:cubicBezTo>
                    <a:cubicBezTo>
                      <a:pt x="285" y="37"/>
                      <a:pt x="285" y="37"/>
                      <a:pt x="285" y="37"/>
                    </a:cubicBezTo>
                    <a:cubicBezTo>
                      <a:pt x="275" y="54"/>
                      <a:pt x="275" y="54"/>
                      <a:pt x="275" y="54"/>
                    </a:cubicBezTo>
                    <a:cubicBezTo>
                      <a:pt x="262" y="49"/>
                      <a:pt x="248" y="45"/>
                      <a:pt x="233" y="43"/>
                    </a:cubicBezTo>
                    <a:cubicBezTo>
                      <a:pt x="233" y="23"/>
                      <a:pt x="233" y="23"/>
                      <a:pt x="233" y="23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88" y="23"/>
                      <a:pt x="188" y="23"/>
                      <a:pt x="188" y="23"/>
                    </a:cubicBezTo>
                    <a:cubicBezTo>
                      <a:pt x="188" y="43"/>
                      <a:pt x="188" y="43"/>
                      <a:pt x="188" y="43"/>
                    </a:cubicBezTo>
                    <a:cubicBezTo>
                      <a:pt x="173" y="45"/>
                      <a:pt x="160" y="49"/>
                      <a:pt x="146" y="54"/>
                    </a:cubicBezTo>
                    <a:cubicBezTo>
                      <a:pt x="137" y="37"/>
                      <a:pt x="137" y="37"/>
                      <a:pt x="137" y="37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89" y="38"/>
                      <a:pt x="89" y="38"/>
                      <a:pt x="89" y="38"/>
                    </a:cubicBezTo>
                    <a:cubicBezTo>
                      <a:pt x="98" y="60"/>
                      <a:pt x="98" y="60"/>
                      <a:pt x="98" y="60"/>
                    </a:cubicBezTo>
                    <a:cubicBezTo>
                      <a:pt x="107" y="77"/>
                      <a:pt x="107" y="77"/>
                      <a:pt x="107" y="77"/>
                    </a:cubicBezTo>
                    <a:cubicBezTo>
                      <a:pt x="96" y="85"/>
                      <a:pt x="86" y="96"/>
                      <a:pt x="77" y="107"/>
                    </a:cubicBezTo>
                    <a:cubicBezTo>
                      <a:pt x="60" y="97"/>
                      <a:pt x="60" y="97"/>
                      <a:pt x="60" y="97"/>
                    </a:cubicBezTo>
                    <a:cubicBezTo>
                      <a:pt x="38" y="89"/>
                      <a:pt x="38" y="89"/>
                      <a:pt x="38" y="89"/>
                    </a:cubicBezTo>
                    <a:cubicBezTo>
                      <a:pt x="19" y="122"/>
                      <a:pt x="19" y="122"/>
                      <a:pt x="19" y="122"/>
                    </a:cubicBezTo>
                    <a:cubicBezTo>
                      <a:pt x="37" y="136"/>
                      <a:pt x="37" y="136"/>
                      <a:pt x="37" y="136"/>
                    </a:cubicBezTo>
                    <a:cubicBezTo>
                      <a:pt x="54" y="146"/>
                      <a:pt x="54" y="146"/>
                      <a:pt x="54" y="146"/>
                    </a:cubicBezTo>
                    <a:cubicBezTo>
                      <a:pt x="49" y="159"/>
                      <a:pt x="45" y="173"/>
                      <a:pt x="43" y="188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29"/>
                      <a:pt x="0" y="229"/>
                      <a:pt x="0" y="229"/>
                    </a:cubicBezTo>
                    <a:cubicBezTo>
                      <a:pt x="24" y="233"/>
                      <a:pt x="24" y="233"/>
                      <a:pt x="24" y="233"/>
                    </a:cubicBezTo>
                    <a:cubicBezTo>
                      <a:pt x="43" y="233"/>
                      <a:pt x="43" y="233"/>
                      <a:pt x="43" y="233"/>
                    </a:cubicBezTo>
                    <a:cubicBezTo>
                      <a:pt x="45" y="247"/>
                      <a:pt x="49" y="261"/>
                      <a:pt x="54" y="274"/>
                    </a:cubicBezTo>
                    <a:cubicBezTo>
                      <a:pt x="37" y="284"/>
                      <a:pt x="37" y="284"/>
                      <a:pt x="37" y="284"/>
                    </a:cubicBezTo>
                    <a:cubicBezTo>
                      <a:pt x="19" y="299"/>
                      <a:pt x="19" y="299"/>
                      <a:pt x="19" y="299"/>
                    </a:cubicBezTo>
                    <a:cubicBezTo>
                      <a:pt x="38" y="332"/>
                      <a:pt x="38" y="332"/>
                      <a:pt x="38" y="332"/>
                    </a:cubicBezTo>
                    <a:cubicBezTo>
                      <a:pt x="60" y="323"/>
                      <a:pt x="60" y="323"/>
                      <a:pt x="60" y="323"/>
                    </a:cubicBezTo>
                    <a:cubicBezTo>
                      <a:pt x="77" y="314"/>
                      <a:pt x="77" y="314"/>
                      <a:pt x="77" y="314"/>
                    </a:cubicBezTo>
                    <a:cubicBezTo>
                      <a:pt x="86" y="325"/>
                      <a:pt x="96" y="335"/>
                      <a:pt x="107" y="344"/>
                    </a:cubicBezTo>
                    <a:cubicBezTo>
                      <a:pt x="98" y="361"/>
                      <a:pt x="98" y="361"/>
                      <a:pt x="98" y="361"/>
                    </a:cubicBezTo>
                    <a:cubicBezTo>
                      <a:pt x="89" y="383"/>
                      <a:pt x="89" y="383"/>
                      <a:pt x="89" y="383"/>
                    </a:cubicBezTo>
                    <a:cubicBezTo>
                      <a:pt x="122" y="402"/>
                      <a:pt x="122" y="402"/>
                      <a:pt x="122" y="402"/>
                    </a:cubicBezTo>
                    <a:cubicBezTo>
                      <a:pt x="137" y="384"/>
                      <a:pt x="137" y="384"/>
                      <a:pt x="137" y="384"/>
                    </a:cubicBezTo>
                    <a:cubicBezTo>
                      <a:pt x="146" y="367"/>
                      <a:pt x="146" y="367"/>
                      <a:pt x="146" y="367"/>
                    </a:cubicBezTo>
                    <a:cubicBezTo>
                      <a:pt x="160" y="372"/>
                      <a:pt x="173" y="376"/>
                      <a:pt x="188" y="378"/>
                    </a:cubicBezTo>
                    <a:cubicBezTo>
                      <a:pt x="188" y="397"/>
                      <a:pt x="188" y="397"/>
                      <a:pt x="188" y="397"/>
                    </a:cubicBezTo>
                    <a:cubicBezTo>
                      <a:pt x="192" y="421"/>
                      <a:pt x="192" y="421"/>
                      <a:pt x="192" y="421"/>
                    </a:cubicBezTo>
                    <a:cubicBezTo>
                      <a:pt x="229" y="421"/>
                      <a:pt x="229" y="421"/>
                      <a:pt x="229" y="421"/>
                    </a:cubicBezTo>
                    <a:cubicBezTo>
                      <a:pt x="233" y="397"/>
                      <a:pt x="233" y="397"/>
                      <a:pt x="233" y="397"/>
                    </a:cubicBezTo>
                    <a:cubicBezTo>
                      <a:pt x="233" y="378"/>
                      <a:pt x="233" y="378"/>
                      <a:pt x="233" y="378"/>
                    </a:cubicBezTo>
                    <a:cubicBezTo>
                      <a:pt x="248" y="376"/>
                      <a:pt x="262" y="372"/>
                      <a:pt x="275" y="367"/>
                    </a:cubicBezTo>
                    <a:cubicBezTo>
                      <a:pt x="285" y="384"/>
                      <a:pt x="285" y="384"/>
                      <a:pt x="285" y="384"/>
                    </a:cubicBezTo>
                    <a:cubicBezTo>
                      <a:pt x="299" y="402"/>
                      <a:pt x="299" y="402"/>
                      <a:pt x="299" y="402"/>
                    </a:cubicBezTo>
                    <a:cubicBezTo>
                      <a:pt x="332" y="383"/>
                      <a:pt x="332" y="383"/>
                      <a:pt x="332" y="383"/>
                    </a:cubicBezTo>
                    <a:cubicBezTo>
                      <a:pt x="324" y="361"/>
                      <a:pt x="324" y="361"/>
                      <a:pt x="324" y="361"/>
                    </a:cubicBezTo>
                    <a:cubicBezTo>
                      <a:pt x="314" y="344"/>
                      <a:pt x="314" y="344"/>
                      <a:pt x="314" y="344"/>
                    </a:cubicBezTo>
                    <a:cubicBezTo>
                      <a:pt x="325" y="335"/>
                      <a:pt x="336" y="325"/>
                      <a:pt x="344" y="314"/>
                    </a:cubicBezTo>
                    <a:cubicBezTo>
                      <a:pt x="361" y="323"/>
                      <a:pt x="361" y="323"/>
                      <a:pt x="361" y="323"/>
                    </a:cubicBezTo>
                    <a:cubicBezTo>
                      <a:pt x="383" y="332"/>
                      <a:pt x="383" y="332"/>
                      <a:pt x="383" y="332"/>
                    </a:cubicBezTo>
                    <a:cubicBezTo>
                      <a:pt x="402" y="299"/>
                      <a:pt x="402" y="299"/>
                      <a:pt x="402" y="299"/>
                    </a:cubicBezTo>
                    <a:cubicBezTo>
                      <a:pt x="384" y="284"/>
                      <a:pt x="384" y="284"/>
                      <a:pt x="384" y="284"/>
                    </a:cubicBezTo>
                    <a:cubicBezTo>
                      <a:pt x="367" y="274"/>
                      <a:pt x="367" y="274"/>
                      <a:pt x="367" y="274"/>
                    </a:cubicBezTo>
                    <a:cubicBezTo>
                      <a:pt x="372" y="261"/>
                      <a:pt x="376" y="247"/>
                      <a:pt x="378" y="233"/>
                    </a:cubicBezTo>
                    <a:lnTo>
                      <a:pt x="398" y="233"/>
                    </a:lnTo>
                    <a:close/>
                    <a:moveTo>
                      <a:pt x="211" y="236"/>
                    </a:moveTo>
                    <a:cubicBezTo>
                      <a:pt x="197" y="236"/>
                      <a:pt x="185" y="224"/>
                      <a:pt x="185" y="210"/>
                    </a:cubicBezTo>
                    <a:cubicBezTo>
                      <a:pt x="185" y="196"/>
                      <a:pt x="197" y="185"/>
                      <a:pt x="211" y="185"/>
                    </a:cubicBezTo>
                    <a:cubicBezTo>
                      <a:pt x="225" y="185"/>
                      <a:pt x="236" y="196"/>
                      <a:pt x="236" y="210"/>
                    </a:cubicBezTo>
                    <a:cubicBezTo>
                      <a:pt x="236" y="224"/>
                      <a:pt x="225" y="236"/>
                      <a:pt x="211" y="236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7"/>
              <p:cNvSpPr>
                <a:spLocks noEditPoints="1"/>
              </p:cNvSpPr>
              <p:nvPr/>
            </p:nvSpPr>
            <p:spPr bwMode="auto">
              <a:xfrm>
                <a:off x="4796582" y="3558512"/>
                <a:ext cx="985838" cy="985838"/>
              </a:xfrm>
              <a:custGeom>
                <a:avLst/>
                <a:gdLst>
                  <a:gd name="T0" fmla="*/ 132 w 263"/>
                  <a:gd name="T1" fmla="*/ 0 h 263"/>
                  <a:gd name="T2" fmla="*/ 0 w 263"/>
                  <a:gd name="T3" fmla="*/ 131 h 263"/>
                  <a:gd name="T4" fmla="*/ 132 w 263"/>
                  <a:gd name="T5" fmla="*/ 263 h 263"/>
                  <a:gd name="T6" fmla="*/ 263 w 263"/>
                  <a:gd name="T7" fmla="*/ 131 h 263"/>
                  <a:gd name="T8" fmla="*/ 132 w 263"/>
                  <a:gd name="T9" fmla="*/ 0 h 263"/>
                  <a:gd name="T10" fmla="*/ 132 w 263"/>
                  <a:gd name="T11" fmla="*/ 190 h 263"/>
                  <a:gd name="T12" fmla="*/ 73 w 263"/>
                  <a:gd name="T13" fmla="*/ 131 h 263"/>
                  <a:gd name="T14" fmla="*/ 132 w 263"/>
                  <a:gd name="T15" fmla="*/ 73 h 263"/>
                  <a:gd name="T16" fmla="*/ 190 w 263"/>
                  <a:gd name="T17" fmla="*/ 131 h 263"/>
                  <a:gd name="T18" fmla="*/ 132 w 263"/>
                  <a:gd name="T19" fmla="*/ 19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3" h="263">
                    <a:moveTo>
                      <a:pt x="132" y="0"/>
                    </a:moveTo>
                    <a:cubicBezTo>
                      <a:pt x="59" y="0"/>
                      <a:pt x="0" y="59"/>
                      <a:pt x="0" y="131"/>
                    </a:cubicBezTo>
                    <a:cubicBezTo>
                      <a:pt x="0" y="204"/>
                      <a:pt x="59" y="263"/>
                      <a:pt x="132" y="263"/>
                    </a:cubicBezTo>
                    <a:cubicBezTo>
                      <a:pt x="204" y="263"/>
                      <a:pt x="263" y="204"/>
                      <a:pt x="263" y="131"/>
                    </a:cubicBezTo>
                    <a:cubicBezTo>
                      <a:pt x="263" y="59"/>
                      <a:pt x="204" y="0"/>
                      <a:pt x="132" y="0"/>
                    </a:cubicBezTo>
                    <a:close/>
                    <a:moveTo>
                      <a:pt x="132" y="190"/>
                    </a:moveTo>
                    <a:cubicBezTo>
                      <a:pt x="99" y="190"/>
                      <a:pt x="73" y="164"/>
                      <a:pt x="73" y="131"/>
                    </a:cubicBezTo>
                    <a:cubicBezTo>
                      <a:pt x="73" y="99"/>
                      <a:pt x="99" y="73"/>
                      <a:pt x="132" y="73"/>
                    </a:cubicBezTo>
                    <a:cubicBezTo>
                      <a:pt x="164" y="73"/>
                      <a:pt x="190" y="99"/>
                      <a:pt x="190" y="131"/>
                    </a:cubicBezTo>
                    <a:cubicBezTo>
                      <a:pt x="190" y="164"/>
                      <a:pt x="164" y="190"/>
                      <a:pt x="132" y="19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4098235" y="3098333"/>
              <a:ext cx="2345601" cy="2341845"/>
              <a:chOff x="5102225" y="2441575"/>
              <a:chExt cx="1982788" cy="1979613"/>
            </a:xfrm>
            <a:solidFill>
              <a:srgbClr val="E93E34">
                <a:alpha val="60000"/>
              </a:srgbClr>
            </a:solidFill>
          </p:grpSpPr>
          <p:sp>
            <p:nvSpPr>
              <p:cNvPr id="34" name="Freeform 12"/>
              <p:cNvSpPr>
                <a:spLocks noEditPoints="1"/>
              </p:cNvSpPr>
              <p:nvPr/>
            </p:nvSpPr>
            <p:spPr bwMode="auto">
              <a:xfrm>
                <a:off x="5102225" y="2441575"/>
                <a:ext cx="1982788" cy="1979613"/>
              </a:xfrm>
              <a:custGeom>
                <a:avLst/>
                <a:gdLst>
                  <a:gd name="T0" fmla="*/ 529 w 529"/>
                  <a:gd name="T1" fmla="*/ 283 h 528"/>
                  <a:gd name="T2" fmla="*/ 506 w 529"/>
                  <a:gd name="T3" fmla="*/ 241 h 528"/>
                  <a:gd name="T4" fmla="*/ 479 w 529"/>
                  <a:gd name="T5" fmla="*/ 200 h 528"/>
                  <a:gd name="T6" fmla="*/ 516 w 529"/>
                  <a:gd name="T7" fmla="*/ 180 h 528"/>
                  <a:gd name="T8" fmla="*/ 479 w 529"/>
                  <a:gd name="T9" fmla="*/ 151 h 528"/>
                  <a:gd name="T10" fmla="*/ 438 w 529"/>
                  <a:gd name="T11" fmla="*/ 123 h 528"/>
                  <a:gd name="T12" fmla="*/ 465 w 529"/>
                  <a:gd name="T13" fmla="*/ 90 h 528"/>
                  <a:gd name="T14" fmla="*/ 420 w 529"/>
                  <a:gd name="T15" fmla="*/ 77 h 528"/>
                  <a:gd name="T16" fmla="*/ 371 w 529"/>
                  <a:gd name="T17" fmla="*/ 67 h 528"/>
                  <a:gd name="T18" fmla="*/ 383 w 529"/>
                  <a:gd name="T19" fmla="*/ 27 h 528"/>
                  <a:gd name="T20" fmla="*/ 336 w 529"/>
                  <a:gd name="T21" fmla="*/ 32 h 528"/>
                  <a:gd name="T22" fmla="*/ 288 w 529"/>
                  <a:gd name="T23" fmla="*/ 42 h 528"/>
                  <a:gd name="T24" fmla="*/ 284 w 529"/>
                  <a:gd name="T25" fmla="*/ 0 h 528"/>
                  <a:gd name="T26" fmla="*/ 242 w 529"/>
                  <a:gd name="T27" fmla="*/ 23 h 528"/>
                  <a:gd name="T28" fmla="*/ 201 w 529"/>
                  <a:gd name="T29" fmla="*/ 50 h 528"/>
                  <a:gd name="T30" fmla="*/ 181 w 529"/>
                  <a:gd name="T31" fmla="*/ 13 h 528"/>
                  <a:gd name="T32" fmla="*/ 152 w 529"/>
                  <a:gd name="T33" fmla="*/ 50 h 528"/>
                  <a:gd name="T34" fmla="*/ 124 w 529"/>
                  <a:gd name="T35" fmla="*/ 91 h 528"/>
                  <a:gd name="T36" fmla="*/ 91 w 529"/>
                  <a:gd name="T37" fmla="*/ 64 h 528"/>
                  <a:gd name="T38" fmla="*/ 78 w 529"/>
                  <a:gd name="T39" fmla="*/ 109 h 528"/>
                  <a:gd name="T40" fmla="*/ 68 w 529"/>
                  <a:gd name="T41" fmla="*/ 158 h 528"/>
                  <a:gd name="T42" fmla="*/ 28 w 529"/>
                  <a:gd name="T43" fmla="*/ 145 h 528"/>
                  <a:gd name="T44" fmla="*/ 33 w 529"/>
                  <a:gd name="T45" fmla="*/ 193 h 528"/>
                  <a:gd name="T46" fmla="*/ 42 w 529"/>
                  <a:gd name="T47" fmla="*/ 241 h 528"/>
                  <a:gd name="T48" fmla="*/ 0 w 529"/>
                  <a:gd name="T49" fmla="*/ 245 h 528"/>
                  <a:gd name="T50" fmla="*/ 24 w 529"/>
                  <a:gd name="T51" fmla="*/ 287 h 528"/>
                  <a:gd name="T52" fmla="*/ 51 w 529"/>
                  <a:gd name="T53" fmla="*/ 328 h 528"/>
                  <a:gd name="T54" fmla="*/ 13 w 529"/>
                  <a:gd name="T55" fmla="*/ 348 h 528"/>
                  <a:gd name="T56" fmla="*/ 51 w 529"/>
                  <a:gd name="T57" fmla="*/ 377 h 528"/>
                  <a:gd name="T58" fmla="*/ 92 w 529"/>
                  <a:gd name="T59" fmla="*/ 405 h 528"/>
                  <a:gd name="T60" fmla="*/ 65 w 529"/>
                  <a:gd name="T61" fmla="*/ 438 h 528"/>
                  <a:gd name="T62" fmla="*/ 110 w 529"/>
                  <a:gd name="T63" fmla="*/ 451 h 528"/>
                  <a:gd name="T64" fmla="*/ 159 w 529"/>
                  <a:gd name="T65" fmla="*/ 461 h 528"/>
                  <a:gd name="T66" fmla="*/ 146 w 529"/>
                  <a:gd name="T67" fmla="*/ 501 h 528"/>
                  <a:gd name="T68" fmla="*/ 193 w 529"/>
                  <a:gd name="T69" fmla="*/ 496 h 528"/>
                  <a:gd name="T70" fmla="*/ 242 w 529"/>
                  <a:gd name="T71" fmla="*/ 486 h 528"/>
                  <a:gd name="T72" fmla="*/ 246 w 529"/>
                  <a:gd name="T73" fmla="*/ 528 h 528"/>
                  <a:gd name="T74" fmla="*/ 288 w 529"/>
                  <a:gd name="T75" fmla="*/ 505 h 528"/>
                  <a:gd name="T76" fmla="*/ 329 w 529"/>
                  <a:gd name="T77" fmla="*/ 478 h 528"/>
                  <a:gd name="T78" fmla="*/ 349 w 529"/>
                  <a:gd name="T79" fmla="*/ 516 h 528"/>
                  <a:gd name="T80" fmla="*/ 378 w 529"/>
                  <a:gd name="T81" fmla="*/ 478 h 528"/>
                  <a:gd name="T82" fmla="*/ 406 w 529"/>
                  <a:gd name="T83" fmla="*/ 437 h 528"/>
                  <a:gd name="T84" fmla="*/ 439 w 529"/>
                  <a:gd name="T85" fmla="*/ 464 h 528"/>
                  <a:gd name="T86" fmla="*/ 452 w 529"/>
                  <a:gd name="T87" fmla="*/ 419 h 528"/>
                  <a:gd name="T88" fmla="*/ 462 w 529"/>
                  <a:gd name="T89" fmla="*/ 370 h 528"/>
                  <a:gd name="T90" fmla="*/ 502 w 529"/>
                  <a:gd name="T91" fmla="*/ 383 h 528"/>
                  <a:gd name="T92" fmla="*/ 496 w 529"/>
                  <a:gd name="T93" fmla="*/ 335 h 528"/>
                  <a:gd name="T94" fmla="*/ 487 w 529"/>
                  <a:gd name="T95" fmla="*/ 287 h 528"/>
                  <a:gd name="T96" fmla="*/ 265 w 529"/>
                  <a:gd name="T97" fmla="*/ 290 h 528"/>
                  <a:gd name="T98" fmla="*/ 265 w 529"/>
                  <a:gd name="T99" fmla="*/ 238 h 528"/>
                  <a:gd name="T100" fmla="*/ 265 w 529"/>
                  <a:gd name="T101" fmla="*/ 290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29" h="528">
                    <a:moveTo>
                      <a:pt x="506" y="287"/>
                    </a:moveTo>
                    <a:cubicBezTo>
                      <a:pt x="529" y="283"/>
                      <a:pt x="529" y="283"/>
                      <a:pt x="529" y="283"/>
                    </a:cubicBezTo>
                    <a:cubicBezTo>
                      <a:pt x="529" y="245"/>
                      <a:pt x="529" y="245"/>
                      <a:pt x="529" y="245"/>
                    </a:cubicBezTo>
                    <a:cubicBezTo>
                      <a:pt x="506" y="241"/>
                      <a:pt x="506" y="241"/>
                      <a:pt x="506" y="241"/>
                    </a:cubicBezTo>
                    <a:cubicBezTo>
                      <a:pt x="487" y="241"/>
                      <a:pt x="487" y="241"/>
                      <a:pt x="487" y="241"/>
                    </a:cubicBezTo>
                    <a:cubicBezTo>
                      <a:pt x="486" y="227"/>
                      <a:pt x="483" y="213"/>
                      <a:pt x="479" y="200"/>
                    </a:cubicBezTo>
                    <a:cubicBezTo>
                      <a:pt x="496" y="193"/>
                      <a:pt x="496" y="193"/>
                      <a:pt x="496" y="193"/>
                    </a:cubicBezTo>
                    <a:cubicBezTo>
                      <a:pt x="516" y="180"/>
                      <a:pt x="516" y="180"/>
                      <a:pt x="516" y="180"/>
                    </a:cubicBezTo>
                    <a:cubicBezTo>
                      <a:pt x="502" y="145"/>
                      <a:pt x="502" y="145"/>
                      <a:pt x="502" y="145"/>
                    </a:cubicBezTo>
                    <a:cubicBezTo>
                      <a:pt x="479" y="151"/>
                      <a:pt x="479" y="151"/>
                      <a:pt x="479" y="151"/>
                    </a:cubicBezTo>
                    <a:cubicBezTo>
                      <a:pt x="462" y="158"/>
                      <a:pt x="462" y="158"/>
                      <a:pt x="462" y="158"/>
                    </a:cubicBezTo>
                    <a:cubicBezTo>
                      <a:pt x="455" y="145"/>
                      <a:pt x="447" y="134"/>
                      <a:pt x="438" y="123"/>
                    </a:cubicBezTo>
                    <a:cubicBezTo>
                      <a:pt x="452" y="109"/>
                      <a:pt x="452" y="109"/>
                      <a:pt x="452" y="109"/>
                    </a:cubicBezTo>
                    <a:cubicBezTo>
                      <a:pt x="465" y="90"/>
                      <a:pt x="465" y="90"/>
                      <a:pt x="465" y="90"/>
                    </a:cubicBezTo>
                    <a:cubicBezTo>
                      <a:pt x="439" y="64"/>
                      <a:pt x="439" y="64"/>
                      <a:pt x="439" y="64"/>
                    </a:cubicBezTo>
                    <a:cubicBezTo>
                      <a:pt x="420" y="77"/>
                      <a:pt x="420" y="77"/>
                      <a:pt x="420" y="77"/>
                    </a:cubicBezTo>
                    <a:cubicBezTo>
                      <a:pt x="406" y="91"/>
                      <a:pt x="406" y="91"/>
                      <a:pt x="406" y="91"/>
                    </a:cubicBezTo>
                    <a:cubicBezTo>
                      <a:pt x="395" y="82"/>
                      <a:pt x="383" y="74"/>
                      <a:pt x="371" y="67"/>
                    </a:cubicBezTo>
                    <a:cubicBezTo>
                      <a:pt x="378" y="50"/>
                      <a:pt x="378" y="50"/>
                      <a:pt x="378" y="50"/>
                    </a:cubicBezTo>
                    <a:cubicBezTo>
                      <a:pt x="383" y="27"/>
                      <a:pt x="383" y="27"/>
                      <a:pt x="383" y="27"/>
                    </a:cubicBezTo>
                    <a:cubicBezTo>
                      <a:pt x="349" y="13"/>
                      <a:pt x="349" y="13"/>
                      <a:pt x="349" y="13"/>
                    </a:cubicBezTo>
                    <a:cubicBezTo>
                      <a:pt x="336" y="32"/>
                      <a:pt x="336" y="32"/>
                      <a:pt x="336" y="32"/>
                    </a:cubicBezTo>
                    <a:cubicBezTo>
                      <a:pt x="329" y="50"/>
                      <a:pt x="329" y="50"/>
                      <a:pt x="329" y="50"/>
                    </a:cubicBezTo>
                    <a:cubicBezTo>
                      <a:pt x="316" y="46"/>
                      <a:pt x="302" y="43"/>
                      <a:pt x="288" y="42"/>
                    </a:cubicBezTo>
                    <a:cubicBezTo>
                      <a:pt x="288" y="23"/>
                      <a:pt x="288" y="23"/>
                      <a:pt x="288" y="23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246" y="0"/>
                      <a:pt x="246" y="0"/>
                      <a:pt x="246" y="0"/>
                    </a:cubicBezTo>
                    <a:cubicBezTo>
                      <a:pt x="242" y="23"/>
                      <a:pt x="242" y="23"/>
                      <a:pt x="242" y="23"/>
                    </a:cubicBezTo>
                    <a:cubicBezTo>
                      <a:pt x="242" y="42"/>
                      <a:pt x="242" y="42"/>
                      <a:pt x="242" y="42"/>
                    </a:cubicBezTo>
                    <a:cubicBezTo>
                      <a:pt x="228" y="43"/>
                      <a:pt x="214" y="46"/>
                      <a:pt x="201" y="50"/>
                    </a:cubicBezTo>
                    <a:cubicBezTo>
                      <a:pt x="193" y="32"/>
                      <a:pt x="193" y="32"/>
                      <a:pt x="193" y="32"/>
                    </a:cubicBezTo>
                    <a:cubicBezTo>
                      <a:pt x="181" y="13"/>
                      <a:pt x="181" y="13"/>
                      <a:pt x="181" y="13"/>
                    </a:cubicBezTo>
                    <a:cubicBezTo>
                      <a:pt x="146" y="27"/>
                      <a:pt x="146" y="27"/>
                      <a:pt x="146" y="27"/>
                    </a:cubicBezTo>
                    <a:cubicBezTo>
                      <a:pt x="152" y="50"/>
                      <a:pt x="152" y="50"/>
                      <a:pt x="152" y="50"/>
                    </a:cubicBezTo>
                    <a:cubicBezTo>
                      <a:pt x="159" y="67"/>
                      <a:pt x="159" y="67"/>
                      <a:pt x="159" y="67"/>
                    </a:cubicBezTo>
                    <a:cubicBezTo>
                      <a:pt x="146" y="74"/>
                      <a:pt x="135" y="82"/>
                      <a:pt x="124" y="91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91" y="64"/>
                      <a:pt x="91" y="64"/>
                      <a:pt x="91" y="64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78" y="109"/>
                      <a:pt x="78" y="109"/>
                      <a:pt x="78" y="109"/>
                    </a:cubicBezTo>
                    <a:cubicBezTo>
                      <a:pt x="92" y="123"/>
                      <a:pt x="92" y="123"/>
                      <a:pt x="92" y="123"/>
                    </a:cubicBezTo>
                    <a:cubicBezTo>
                      <a:pt x="83" y="134"/>
                      <a:pt x="75" y="145"/>
                      <a:pt x="68" y="158"/>
                    </a:cubicBezTo>
                    <a:cubicBezTo>
                      <a:pt x="51" y="151"/>
                      <a:pt x="51" y="151"/>
                      <a:pt x="51" y="151"/>
                    </a:cubicBezTo>
                    <a:cubicBezTo>
                      <a:pt x="28" y="145"/>
                      <a:pt x="28" y="145"/>
                      <a:pt x="28" y="145"/>
                    </a:cubicBezTo>
                    <a:cubicBezTo>
                      <a:pt x="13" y="180"/>
                      <a:pt x="13" y="180"/>
                      <a:pt x="13" y="180"/>
                    </a:cubicBezTo>
                    <a:cubicBezTo>
                      <a:pt x="33" y="193"/>
                      <a:pt x="33" y="193"/>
                      <a:pt x="33" y="193"/>
                    </a:cubicBezTo>
                    <a:cubicBezTo>
                      <a:pt x="51" y="200"/>
                      <a:pt x="51" y="200"/>
                      <a:pt x="51" y="200"/>
                    </a:cubicBezTo>
                    <a:cubicBezTo>
                      <a:pt x="47" y="213"/>
                      <a:pt x="44" y="227"/>
                      <a:pt x="42" y="241"/>
                    </a:cubicBezTo>
                    <a:cubicBezTo>
                      <a:pt x="24" y="241"/>
                      <a:pt x="24" y="241"/>
                      <a:pt x="24" y="241"/>
                    </a:cubicBezTo>
                    <a:cubicBezTo>
                      <a:pt x="0" y="245"/>
                      <a:pt x="0" y="245"/>
                      <a:pt x="0" y="245"/>
                    </a:cubicBezTo>
                    <a:cubicBezTo>
                      <a:pt x="0" y="283"/>
                      <a:pt x="0" y="283"/>
                      <a:pt x="0" y="283"/>
                    </a:cubicBezTo>
                    <a:cubicBezTo>
                      <a:pt x="24" y="287"/>
                      <a:pt x="24" y="287"/>
                      <a:pt x="24" y="287"/>
                    </a:cubicBezTo>
                    <a:cubicBezTo>
                      <a:pt x="42" y="287"/>
                      <a:pt x="42" y="287"/>
                      <a:pt x="42" y="287"/>
                    </a:cubicBezTo>
                    <a:cubicBezTo>
                      <a:pt x="44" y="301"/>
                      <a:pt x="47" y="315"/>
                      <a:pt x="51" y="328"/>
                    </a:cubicBezTo>
                    <a:cubicBezTo>
                      <a:pt x="33" y="335"/>
                      <a:pt x="33" y="335"/>
                      <a:pt x="33" y="335"/>
                    </a:cubicBezTo>
                    <a:cubicBezTo>
                      <a:pt x="13" y="348"/>
                      <a:pt x="13" y="348"/>
                      <a:pt x="13" y="348"/>
                    </a:cubicBezTo>
                    <a:cubicBezTo>
                      <a:pt x="28" y="383"/>
                      <a:pt x="28" y="383"/>
                      <a:pt x="28" y="383"/>
                    </a:cubicBezTo>
                    <a:cubicBezTo>
                      <a:pt x="51" y="377"/>
                      <a:pt x="51" y="377"/>
                      <a:pt x="51" y="377"/>
                    </a:cubicBezTo>
                    <a:cubicBezTo>
                      <a:pt x="68" y="370"/>
                      <a:pt x="68" y="370"/>
                      <a:pt x="68" y="370"/>
                    </a:cubicBezTo>
                    <a:cubicBezTo>
                      <a:pt x="75" y="383"/>
                      <a:pt x="83" y="394"/>
                      <a:pt x="92" y="405"/>
                    </a:cubicBezTo>
                    <a:cubicBezTo>
                      <a:pt x="78" y="419"/>
                      <a:pt x="78" y="419"/>
                      <a:pt x="78" y="419"/>
                    </a:cubicBezTo>
                    <a:cubicBezTo>
                      <a:pt x="65" y="438"/>
                      <a:pt x="65" y="438"/>
                      <a:pt x="65" y="438"/>
                    </a:cubicBezTo>
                    <a:cubicBezTo>
                      <a:pt x="91" y="464"/>
                      <a:pt x="91" y="464"/>
                      <a:pt x="91" y="464"/>
                    </a:cubicBezTo>
                    <a:cubicBezTo>
                      <a:pt x="110" y="451"/>
                      <a:pt x="110" y="451"/>
                      <a:pt x="110" y="451"/>
                    </a:cubicBezTo>
                    <a:cubicBezTo>
                      <a:pt x="124" y="437"/>
                      <a:pt x="124" y="437"/>
                      <a:pt x="124" y="437"/>
                    </a:cubicBezTo>
                    <a:cubicBezTo>
                      <a:pt x="135" y="446"/>
                      <a:pt x="146" y="454"/>
                      <a:pt x="159" y="461"/>
                    </a:cubicBezTo>
                    <a:cubicBezTo>
                      <a:pt x="152" y="478"/>
                      <a:pt x="152" y="478"/>
                      <a:pt x="152" y="478"/>
                    </a:cubicBezTo>
                    <a:cubicBezTo>
                      <a:pt x="146" y="501"/>
                      <a:pt x="146" y="501"/>
                      <a:pt x="146" y="501"/>
                    </a:cubicBezTo>
                    <a:cubicBezTo>
                      <a:pt x="181" y="516"/>
                      <a:pt x="181" y="516"/>
                      <a:pt x="181" y="516"/>
                    </a:cubicBezTo>
                    <a:cubicBezTo>
                      <a:pt x="193" y="496"/>
                      <a:pt x="193" y="496"/>
                      <a:pt x="193" y="496"/>
                    </a:cubicBezTo>
                    <a:cubicBezTo>
                      <a:pt x="201" y="478"/>
                      <a:pt x="201" y="478"/>
                      <a:pt x="201" y="478"/>
                    </a:cubicBezTo>
                    <a:cubicBezTo>
                      <a:pt x="214" y="482"/>
                      <a:pt x="228" y="485"/>
                      <a:pt x="242" y="486"/>
                    </a:cubicBezTo>
                    <a:cubicBezTo>
                      <a:pt x="242" y="505"/>
                      <a:pt x="242" y="505"/>
                      <a:pt x="242" y="505"/>
                    </a:cubicBezTo>
                    <a:cubicBezTo>
                      <a:pt x="246" y="528"/>
                      <a:pt x="246" y="528"/>
                      <a:pt x="246" y="528"/>
                    </a:cubicBezTo>
                    <a:cubicBezTo>
                      <a:pt x="284" y="528"/>
                      <a:pt x="284" y="528"/>
                      <a:pt x="284" y="528"/>
                    </a:cubicBezTo>
                    <a:cubicBezTo>
                      <a:pt x="288" y="505"/>
                      <a:pt x="288" y="505"/>
                      <a:pt x="288" y="505"/>
                    </a:cubicBezTo>
                    <a:cubicBezTo>
                      <a:pt x="288" y="486"/>
                      <a:pt x="288" y="486"/>
                      <a:pt x="288" y="486"/>
                    </a:cubicBezTo>
                    <a:cubicBezTo>
                      <a:pt x="302" y="485"/>
                      <a:pt x="316" y="482"/>
                      <a:pt x="329" y="478"/>
                    </a:cubicBezTo>
                    <a:cubicBezTo>
                      <a:pt x="336" y="496"/>
                      <a:pt x="336" y="496"/>
                      <a:pt x="336" y="496"/>
                    </a:cubicBezTo>
                    <a:cubicBezTo>
                      <a:pt x="349" y="516"/>
                      <a:pt x="349" y="516"/>
                      <a:pt x="349" y="516"/>
                    </a:cubicBezTo>
                    <a:cubicBezTo>
                      <a:pt x="383" y="501"/>
                      <a:pt x="383" y="501"/>
                      <a:pt x="383" y="501"/>
                    </a:cubicBezTo>
                    <a:cubicBezTo>
                      <a:pt x="378" y="478"/>
                      <a:pt x="378" y="478"/>
                      <a:pt x="378" y="478"/>
                    </a:cubicBezTo>
                    <a:cubicBezTo>
                      <a:pt x="371" y="461"/>
                      <a:pt x="371" y="461"/>
                      <a:pt x="371" y="461"/>
                    </a:cubicBezTo>
                    <a:cubicBezTo>
                      <a:pt x="383" y="454"/>
                      <a:pt x="395" y="446"/>
                      <a:pt x="406" y="437"/>
                    </a:cubicBezTo>
                    <a:cubicBezTo>
                      <a:pt x="420" y="451"/>
                      <a:pt x="420" y="451"/>
                      <a:pt x="420" y="451"/>
                    </a:cubicBezTo>
                    <a:cubicBezTo>
                      <a:pt x="439" y="464"/>
                      <a:pt x="439" y="464"/>
                      <a:pt x="439" y="464"/>
                    </a:cubicBezTo>
                    <a:cubicBezTo>
                      <a:pt x="465" y="438"/>
                      <a:pt x="465" y="438"/>
                      <a:pt x="465" y="438"/>
                    </a:cubicBezTo>
                    <a:cubicBezTo>
                      <a:pt x="452" y="419"/>
                      <a:pt x="452" y="419"/>
                      <a:pt x="452" y="419"/>
                    </a:cubicBezTo>
                    <a:cubicBezTo>
                      <a:pt x="438" y="405"/>
                      <a:pt x="438" y="405"/>
                      <a:pt x="438" y="405"/>
                    </a:cubicBezTo>
                    <a:cubicBezTo>
                      <a:pt x="447" y="394"/>
                      <a:pt x="455" y="383"/>
                      <a:pt x="462" y="370"/>
                    </a:cubicBezTo>
                    <a:cubicBezTo>
                      <a:pt x="479" y="377"/>
                      <a:pt x="479" y="377"/>
                      <a:pt x="479" y="377"/>
                    </a:cubicBezTo>
                    <a:cubicBezTo>
                      <a:pt x="502" y="383"/>
                      <a:pt x="502" y="383"/>
                      <a:pt x="502" y="383"/>
                    </a:cubicBezTo>
                    <a:cubicBezTo>
                      <a:pt x="516" y="348"/>
                      <a:pt x="516" y="348"/>
                      <a:pt x="516" y="348"/>
                    </a:cubicBezTo>
                    <a:cubicBezTo>
                      <a:pt x="496" y="335"/>
                      <a:pt x="496" y="335"/>
                      <a:pt x="496" y="335"/>
                    </a:cubicBezTo>
                    <a:cubicBezTo>
                      <a:pt x="479" y="328"/>
                      <a:pt x="479" y="328"/>
                      <a:pt x="479" y="328"/>
                    </a:cubicBezTo>
                    <a:cubicBezTo>
                      <a:pt x="483" y="315"/>
                      <a:pt x="486" y="301"/>
                      <a:pt x="487" y="287"/>
                    </a:cubicBezTo>
                    <a:lnTo>
                      <a:pt x="506" y="287"/>
                    </a:lnTo>
                    <a:close/>
                    <a:moveTo>
                      <a:pt x="265" y="290"/>
                    </a:moveTo>
                    <a:cubicBezTo>
                      <a:pt x="251" y="290"/>
                      <a:pt x="239" y="278"/>
                      <a:pt x="239" y="264"/>
                    </a:cubicBezTo>
                    <a:cubicBezTo>
                      <a:pt x="239" y="250"/>
                      <a:pt x="251" y="238"/>
                      <a:pt x="265" y="238"/>
                    </a:cubicBezTo>
                    <a:cubicBezTo>
                      <a:pt x="279" y="238"/>
                      <a:pt x="291" y="250"/>
                      <a:pt x="291" y="264"/>
                    </a:cubicBezTo>
                    <a:cubicBezTo>
                      <a:pt x="291" y="278"/>
                      <a:pt x="279" y="290"/>
                      <a:pt x="265" y="29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13"/>
              <p:cNvSpPr>
                <a:spLocks noEditPoints="1"/>
              </p:cNvSpPr>
              <p:nvPr/>
            </p:nvSpPr>
            <p:spPr bwMode="auto">
              <a:xfrm>
                <a:off x="5405438" y="2741613"/>
                <a:ext cx="1376363" cy="1381125"/>
              </a:xfrm>
              <a:custGeom>
                <a:avLst/>
                <a:gdLst>
                  <a:gd name="T0" fmla="*/ 184 w 367"/>
                  <a:gd name="T1" fmla="*/ 0 h 368"/>
                  <a:gd name="T2" fmla="*/ 0 w 367"/>
                  <a:gd name="T3" fmla="*/ 184 h 368"/>
                  <a:gd name="T4" fmla="*/ 184 w 367"/>
                  <a:gd name="T5" fmla="*/ 368 h 368"/>
                  <a:gd name="T6" fmla="*/ 367 w 367"/>
                  <a:gd name="T7" fmla="*/ 184 h 368"/>
                  <a:gd name="T8" fmla="*/ 184 w 367"/>
                  <a:gd name="T9" fmla="*/ 0 h 368"/>
                  <a:gd name="T10" fmla="*/ 184 w 367"/>
                  <a:gd name="T11" fmla="*/ 250 h 368"/>
                  <a:gd name="T12" fmla="*/ 118 w 367"/>
                  <a:gd name="T13" fmla="*/ 184 h 368"/>
                  <a:gd name="T14" fmla="*/ 184 w 367"/>
                  <a:gd name="T15" fmla="*/ 118 h 368"/>
                  <a:gd name="T16" fmla="*/ 250 w 367"/>
                  <a:gd name="T17" fmla="*/ 184 h 368"/>
                  <a:gd name="T18" fmla="*/ 184 w 367"/>
                  <a:gd name="T19" fmla="*/ 250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7" h="368">
                    <a:moveTo>
                      <a:pt x="184" y="0"/>
                    </a:moveTo>
                    <a:cubicBezTo>
                      <a:pt x="83" y="0"/>
                      <a:pt x="0" y="83"/>
                      <a:pt x="0" y="184"/>
                    </a:cubicBezTo>
                    <a:cubicBezTo>
                      <a:pt x="0" y="285"/>
                      <a:pt x="83" y="368"/>
                      <a:pt x="184" y="368"/>
                    </a:cubicBezTo>
                    <a:cubicBezTo>
                      <a:pt x="285" y="368"/>
                      <a:pt x="367" y="285"/>
                      <a:pt x="367" y="184"/>
                    </a:cubicBezTo>
                    <a:cubicBezTo>
                      <a:pt x="367" y="83"/>
                      <a:pt x="285" y="0"/>
                      <a:pt x="184" y="0"/>
                    </a:cubicBezTo>
                    <a:close/>
                    <a:moveTo>
                      <a:pt x="184" y="250"/>
                    </a:moveTo>
                    <a:cubicBezTo>
                      <a:pt x="148" y="250"/>
                      <a:pt x="118" y="220"/>
                      <a:pt x="118" y="184"/>
                    </a:cubicBezTo>
                    <a:cubicBezTo>
                      <a:pt x="118" y="148"/>
                      <a:pt x="148" y="118"/>
                      <a:pt x="184" y="118"/>
                    </a:cubicBezTo>
                    <a:cubicBezTo>
                      <a:pt x="220" y="118"/>
                      <a:pt x="250" y="148"/>
                      <a:pt x="250" y="184"/>
                    </a:cubicBezTo>
                    <a:cubicBezTo>
                      <a:pt x="250" y="220"/>
                      <a:pt x="220" y="250"/>
                      <a:pt x="184" y="2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6646082" y="3098704"/>
              <a:ext cx="1538068" cy="1560603"/>
              <a:chOff x="6237618" y="3240830"/>
              <a:chExt cx="1300163" cy="1319212"/>
            </a:xfrm>
            <a:solidFill>
              <a:srgbClr val="000000">
                <a:alpha val="60000"/>
              </a:srgbClr>
            </a:solidFill>
          </p:grpSpPr>
          <p:sp>
            <p:nvSpPr>
              <p:cNvPr id="37" name="Freeform 18"/>
              <p:cNvSpPr>
                <a:spLocks noEditPoints="1"/>
              </p:cNvSpPr>
              <p:nvPr/>
            </p:nvSpPr>
            <p:spPr bwMode="auto">
              <a:xfrm>
                <a:off x="6237618" y="3240830"/>
                <a:ext cx="1300163" cy="1319212"/>
              </a:xfrm>
              <a:custGeom>
                <a:avLst/>
                <a:gdLst>
                  <a:gd name="T0" fmla="*/ 309 w 347"/>
                  <a:gd name="T1" fmla="*/ 176 h 352"/>
                  <a:gd name="T2" fmla="*/ 326 w 347"/>
                  <a:gd name="T3" fmla="*/ 150 h 352"/>
                  <a:gd name="T4" fmla="*/ 335 w 347"/>
                  <a:gd name="T5" fmla="*/ 103 h 352"/>
                  <a:gd name="T6" fmla="*/ 294 w 347"/>
                  <a:gd name="T7" fmla="*/ 113 h 352"/>
                  <a:gd name="T8" fmla="*/ 282 w 347"/>
                  <a:gd name="T9" fmla="*/ 65 h 352"/>
                  <a:gd name="T10" fmla="*/ 262 w 347"/>
                  <a:gd name="T11" fmla="*/ 22 h 352"/>
                  <a:gd name="T12" fmla="*/ 234 w 347"/>
                  <a:gd name="T13" fmla="*/ 54 h 352"/>
                  <a:gd name="T14" fmla="*/ 196 w 347"/>
                  <a:gd name="T15" fmla="*/ 23 h 352"/>
                  <a:gd name="T16" fmla="*/ 155 w 347"/>
                  <a:gd name="T17" fmla="*/ 0 h 352"/>
                  <a:gd name="T18" fmla="*/ 151 w 347"/>
                  <a:gd name="T19" fmla="*/ 42 h 352"/>
                  <a:gd name="T20" fmla="*/ 102 w 347"/>
                  <a:gd name="T21" fmla="*/ 39 h 352"/>
                  <a:gd name="T22" fmla="*/ 55 w 347"/>
                  <a:gd name="T23" fmla="*/ 44 h 352"/>
                  <a:gd name="T24" fmla="*/ 77 w 347"/>
                  <a:gd name="T25" fmla="*/ 81 h 352"/>
                  <a:gd name="T26" fmla="*/ 35 w 347"/>
                  <a:gd name="T27" fmla="*/ 107 h 352"/>
                  <a:gd name="T28" fmla="*/ 0 w 347"/>
                  <a:gd name="T29" fmla="*/ 139 h 352"/>
                  <a:gd name="T30" fmla="*/ 39 w 347"/>
                  <a:gd name="T31" fmla="*/ 156 h 352"/>
                  <a:gd name="T32" fmla="*/ 39 w 347"/>
                  <a:gd name="T33" fmla="*/ 195 h 352"/>
                  <a:gd name="T34" fmla="*/ 0 w 347"/>
                  <a:gd name="T35" fmla="*/ 212 h 352"/>
                  <a:gd name="T36" fmla="*/ 35 w 347"/>
                  <a:gd name="T37" fmla="*/ 244 h 352"/>
                  <a:gd name="T38" fmla="*/ 77 w 347"/>
                  <a:gd name="T39" fmla="*/ 271 h 352"/>
                  <a:gd name="T40" fmla="*/ 55 w 347"/>
                  <a:gd name="T41" fmla="*/ 307 h 352"/>
                  <a:gd name="T42" fmla="*/ 102 w 347"/>
                  <a:gd name="T43" fmla="*/ 313 h 352"/>
                  <a:gd name="T44" fmla="*/ 151 w 347"/>
                  <a:gd name="T45" fmla="*/ 309 h 352"/>
                  <a:gd name="T46" fmla="*/ 155 w 347"/>
                  <a:gd name="T47" fmla="*/ 352 h 352"/>
                  <a:gd name="T48" fmla="*/ 196 w 347"/>
                  <a:gd name="T49" fmla="*/ 329 h 352"/>
                  <a:gd name="T50" fmla="*/ 234 w 347"/>
                  <a:gd name="T51" fmla="*/ 297 h 352"/>
                  <a:gd name="T52" fmla="*/ 262 w 347"/>
                  <a:gd name="T53" fmla="*/ 329 h 352"/>
                  <a:gd name="T54" fmla="*/ 282 w 347"/>
                  <a:gd name="T55" fmla="*/ 286 h 352"/>
                  <a:gd name="T56" fmla="*/ 294 w 347"/>
                  <a:gd name="T57" fmla="*/ 239 h 352"/>
                  <a:gd name="T58" fmla="*/ 335 w 347"/>
                  <a:gd name="T59" fmla="*/ 248 h 352"/>
                  <a:gd name="T60" fmla="*/ 326 w 347"/>
                  <a:gd name="T61" fmla="*/ 201 h 352"/>
                  <a:gd name="T62" fmla="*/ 174 w 347"/>
                  <a:gd name="T63" fmla="*/ 201 h 352"/>
                  <a:gd name="T64" fmla="*/ 174 w 347"/>
                  <a:gd name="T65" fmla="*/ 150 h 352"/>
                  <a:gd name="T66" fmla="*/ 174 w 347"/>
                  <a:gd name="T67" fmla="*/ 201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47" h="352">
                    <a:moveTo>
                      <a:pt x="308" y="195"/>
                    </a:moveTo>
                    <a:cubicBezTo>
                      <a:pt x="309" y="189"/>
                      <a:pt x="309" y="182"/>
                      <a:pt x="309" y="176"/>
                    </a:cubicBezTo>
                    <a:cubicBezTo>
                      <a:pt x="309" y="169"/>
                      <a:pt x="309" y="162"/>
                      <a:pt x="308" y="156"/>
                    </a:cubicBezTo>
                    <a:cubicBezTo>
                      <a:pt x="326" y="150"/>
                      <a:pt x="326" y="150"/>
                      <a:pt x="326" y="150"/>
                    </a:cubicBezTo>
                    <a:cubicBezTo>
                      <a:pt x="347" y="139"/>
                      <a:pt x="347" y="139"/>
                      <a:pt x="347" y="139"/>
                    </a:cubicBezTo>
                    <a:cubicBezTo>
                      <a:pt x="335" y="103"/>
                      <a:pt x="335" y="103"/>
                      <a:pt x="335" y="103"/>
                    </a:cubicBezTo>
                    <a:cubicBezTo>
                      <a:pt x="312" y="107"/>
                      <a:pt x="312" y="107"/>
                      <a:pt x="312" y="107"/>
                    </a:cubicBezTo>
                    <a:cubicBezTo>
                      <a:pt x="294" y="113"/>
                      <a:pt x="294" y="113"/>
                      <a:pt x="294" y="113"/>
                    </a:cubicBezTo>
                    <a:cubicBezTo>
                      <a:pt x="288" y="101"/>
                      <a:pt x="280" y="90"/>
                      <a:pt x="271" y="81"/>
                    </a:cubicBezTo>
                    <a:cubicBezTo>
                      <a:pt x="282" y="65"/>
                      <a:pt x="282" y="65"/>
                      <a:pt x="282" y="65"/>
                    </a:cubicBezTo>
                    <a:cubicBezTo>
                      <a:pt x="292" y="44"/>
                      <a:pt x="292" y="44"/>
                      <a:pt x="292" y="44"/>
                    </a:cubicBezTo>
                    <a:cubicBezTo>
                      <a:pt x="262" y="22"/>
                      <a:pt x="262" y="22"/>
                      <a:pt x="262" y="22"/>
                    </a:cubicBezTo>
                    <a:cubicBezTo>
                      <a:pt x="245" y="39"/>
                      <a:pt x="245" y="39"/>
                      <a:pt x="245" y="39"/>
                    </a:cubicBezTo>
                    <a:cubicBezTo>
                      <a:pt x="234" y="54"/>
                      <a:pt x="234" y="54"/>
                      <a:pt x="234" y="54"/>
                    </a:cubicBezTo>
                    <a:cubicBezTo>
                      <a:pt x="222" y="48"/>
                      <a:pt x="210" y="44"/>
                      <a:pt x="196" y="42"/>
                    </a:cubicBezTo>
                    <a:cubicBezTo>
                      <a:pt x="196" y="23"/>
                      <a:pt x="196" y="23"/>
                      <a:pt x="196" y="23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51" y="23"/>
                      <a:pt x="151" y="23"/>
                      <a:pt x="151" y="23"/>
                    </a:cubicBezTo>
                    <a:cubicBezTo>
                      <a:pt x="151" y="42"/>
                      <a:pt x="151" y="42"/>
                      <a:pt x="151" y="42"/>
                    </a:cubicBezTo>
                    <a:cubicBezTo>
                      <a:pt x="138" y="44"/>
                      <a:pt x="125" y="48"/>
                      <a:pt x="113" y="54"/>
                    </a:cubicBezTo>
                    <a:cubicBezTo>
                      <a:pt x="102" y="39"/>
                      <a:pt x="102" y="39"/>
                      <a:pt x="102" y="39"/>
                    </a:cubicBezTo>
                    <a:cubicBezTo>
                      <a:pt x="85" y="22"/>
                      <a:pt x="85" y="22"/>
                      <a:pt x="85" y="22"/>
                    </a:cubicBezTo>
                    <a:cubicBezTo>
                      <a:pt x="55" y="44"/>
                      <a:pt x="55" y="44"/>
                      <a:pt x="55" y="44"/>
                    </a:cubicBezTo>
                    <a:cubicBezTo>
                      <a:pt x="65" y="65"/>
                      <a:pt x="65" y="65"/>
                      <a:pt x="65" y="65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67" y="90"/>
                      <a:pt x="60" y="101"/>
                      <a:pt x="53" y="113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12" y="103"/>
                      <a:pt x="12" y="103"/>
                      <a:pt x="12" y="103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21" y="150"/>
                      <a:pt x="21" y="150"/>
                      <a:pt x="21" y="150"/>
                    </a:cubicBezTo>
                    <a:cubicBezTo>
                      <a:pt x="39" y="156"/>
                      <a:pt x="39" y="156"/>
                      <a:pt x="39" y="156"/>
                    </a:cubicBezTo>
                    <a:cubicBezTo>
                      <a:pt x="38" y="162"/>
                      <a:pt x="38" y="169"/>
                      <a:pt x="38" y="176"/>
                    </a:cubicBezTo>
                    <a:cubicBezTo>
                      <a:pt x="38" y="182"/>
                      <a:pt x="38" y="189"/>
                      <a:pt x="39" y="195"/>
                    </a:cubicBezTo>
                    <a:cubicBezTo>
                      <a:pt x="21" y="201"/>
                      <a:pt x="21" y="201"/>
                      <a:pt x="21" y="201"/>
                    </a:cubicBezTo>
                    <a:cubicBezTo>
                      <a:pt x="0" y="212"/>
                      <a:pt x="0" y="212"/>
                      <a:pt x="0" y="212"/>
                    </a:cubicBezTo>
                    <a:cubicBezTo>
                      <a:pt x="12" y="248"/>
                      <a:pt x="12" y="248"/>
                      <a:pt x="12" y="248"/>
                    </a:cubicBezTo>
                    <a:cubicBezTo>
                      <a:pt x="35" y="244"/>
                      <a:pt x="35" y="244"/>
                      <a:pt x="35" y="244"/>
                    </a:cubicBezTo>
                    <a:cubicBezTo>
                      <a:pt x="53" y="239"/>
                      <a:pt x="53" y="239"/>
                      <a:pt x="53" y="239"/>
                    </a:cubicBezTo>
                    <a:cubicBezTo>
                      <a:pt x="60" y="250"/>
                      <a:pt x="67" y="261"/>
                      <a:pt x="77" y="271"/>
                    </a:cubicBezTo>
                    <a:cubicBezTo>
                      <a:pt x="65" y="286"/>
                      <a:pt x="65" y="286"/>
                      <a:pt x="65" y="286"/>
                    </a:cubicBezTo>
                    <a:cubicBezTo>
                      <a:pt x="55" y="307"/>
                      <a:pt x="55" y="307"/>
                      <a:pt x="55" y="307"/>
                    </a:cubicBezTo>
                    <a:cubicBezTo>
                      <a:pt x="85" y="329"/>
                      <a:pt x="85" y="329"/>
                      <a:pt x="85" y="329"/>
                    </a:cubicBezTo>
                    <a:cubicBezTo>
                      <a:pt x="102" y="313"/>
                      <a:pt x="102" y="313"/>
                      <a:pt x="102" y="313"/>
                    </a:cubicBezTo>
                    <a:cubicBezTo>
                      <a:pt x="113" y="297"/>
                      <a:pt x="113" y="297"/>
                      <a:pt x="113" y="297"/>
                    </a:cubicBezTo>
                    <a:cubicBezTo>
                      <a:pt x="125" y="303"/>
                      <a:pt x="138" y="307"/>
                      <a:pt x="151" y="309"/>
                    </a:cubicBezTo>
                    <a:cubicBezTo>
                      <a:pt x="151" y="329"/>
                      <a:pt x="151" y="329"/>
                      <a:pt x="151" y="329"/>
                    </a:cubicBezTo>
                    <a:cubicBezTo>
                      <a:pt x="155" y="352"/>
                      <a:pt x="155" y="352"/>
                      <a:pt x="155" y="352"/>
                    </a:cubicBezTo>
                    <a:cubicBezTo>
                      <a:pt x="192" y="352"/>
                      <a:pt x="192" y="352"/>
                      <a:pt x="192" y="352"/>
                    </a:cubicBezTo>
                    <a:cubicBezTo>
                      <a:pt x="196" y="329"/>
                      <a:pt x="196" y="329"/>
                      <a:pt x="196" y="329"/>
                    </a:cubicBezTo>
                    <a:cubicBezTo>
                      <a:pt x="196" y="309"/>
                      <a:pt x="196" y="309"/>
                      <a:pt x="196" y="309"/>
                    </a:cubicBezTo>
                    <a:cubicBezTo>
                      <a:pt x="210" y="307"/>
                      <a:pt x="222" y="303"/>
                      <a:pt x="234" y="297"/>
                    </a:cubicBezTo>
                    <a:cubicBezTo>
                      <a:pt x="245" y="313"/>
                      <a:pt x="245" y="313"/>
                      <a:pt x="245" y="313"/>
                    </a:cubicBezTo>
                    <a:cubicBezTo>
                      <a:pt x="262" y="329"/>
                      <a:pt x="262" y="329"/>
                      <a:pt x="262" y="329"/>
                    </a:cubicBezTo>
                    <a:cubicBezTo>
                      <a:pt x="292" y="307"/>
                      <a:pt x="292" y="307"/>
                      <a:pt x="292" y="307"/>
                    </a:cubicBezTo>
                    <a:cubicBezTo>
                      <a:pt x="282" y="286"/>
                      <a:pt x="282" y="286"/>
                      <a:pt x="282" y="286"/>
                    </a:cubicBezTo>
                    <a:cubicBezTo>
                      <a:pt x="271" y="271"/>
                      <a:pt x="271" y="271"/>
                      <a:pt x="271" y="271"/>
                    </a:cubicBezTo>
                    <a:cubicBezTo>
                      <a:pt x="280" y="261"/>
                      <a:pt x="288" y="250"/>
                      <a:pt x="294" y="239"/>
                    </a:cubicBezTo>
                    <a:cubicBezTo>
                      <a:pt x="312" y="244"/>
                      <a:pt x="312" y="244"/>
                      <a:pt x="312" y="244"/>
                    </a:cubicBezTo>
                    <a:cubicBezTo>
                      <a:pt x="335" y="248"/>
                      <a:pt x="335" y="248"/>
                      <a:pt x="335" y="248"/>
                    </a:cubicBezTo>
                    <a:cubicBezTo>
                      <a:pt x="347" y="212"/>
                      <a:pt x="347" y="212"/>
                      <a:pt x="347" y="212"/>
                    </a:cubicBezTo>
                    <a:cubicBezTo>
                      <a:pt x="326" y="201"/>
                      <a:pt x="326" y="201"/>
                      <a:pt x="326" y="201"/>
                    </a:cubicBezTo>
                    <a:lnTo>
                      <a:pt x="308" y="195"/>
                    </a:lnTo>
                    <a:close/>
                    <a:moveTo>
                      <a:pt x="174" y="201"/>
                    </a:moveTo>
                    <a:cubicBezTo>
                      <a:pt x="159" y="201"/>
                      <a:pt x="148" y="190"/>
                      <a:pt x="148" y="176"/>
                    </a:cubicBezTo>
                    <a:cubicBezTo>
                      <a:pt x="148" y="162"/>
                      <a:pt x="159" y="150"/>
                      <a:pt x="174" y="150"/>
                    </a:cubicBezTo>
                    <a:cubicBezTo>
                      <a:pt x="188" y="150"/>
                      <a:pt x="199" y="162"/>
                      <a:pt x="199" y="176"/>
                    </a:cubicBezTo>
                    <a:cubicBezTo>
                      <a:pt x="199" y="190"/>
                      <a:pt x="188" y="201"/>
                      <a:pt x="174" y="20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19"/>
              <p:cNvSpPr>
                <a:spLocks noEditPoints="1"/>
              </p:cNvSpPr>
              <p:nvPr/>
            </p:nvSpPr>
            <p:spPr bwMode="auto">
              <a:xfrm>
                <a:off x="6513307" y="3540558"/>
                <a:ext cx="747713" cy="746125"/>
              </a:xfrm>
              <a:custGeom>
                <a:avLst/>
                <a:gdLst>
                  <a:gd name="T0" fmla="*/ 100 w 199"/>
                  <a:gd name="T1" fmla="*/ 0 h 199"/>
                  <a:gd name="T2" fmla="*/ 0 w 199"/>
                  <a:gd name="T3" fmla="*/ 100 h 199"/>
                  <a:gd name="T4" fmla="*/ 100 w 199"/>
                  <a:gd name="T5" fmla="*/ 199 h 199"/>
                  <a:gd name="T6" fmla="*/ 199 w 199"/>
                  <a:gd name="T7" fmla="*/ 100 h 199"/>
                  <a:gd name="T8" fmla="*/ 100 w 199"/>
                  <a:gd name="T9" fmla="*/ 0 h 199"/>
                  <a:gd name="T10" fmla="*/ 100 w 199"/>
                  <a:gd name="T11" fmla="*/ 150 h 199"/>
                  <a:gd name="T12" fmla="*/ 49 w 199"/>
                  <a:gd name="T13" fmla="*/ 100 h 199"/>
                  <a:gd name="T14" fmla="*/ 100 w 199"/>
                  <a:gd name="T15" fmla="*/ 49 h 199"/>
                  <a:gd name="T16" fmla="*/ 150 w 199"/>
                  <a:gd name="T17" fmla="*/ 100 h 199"/>
                  <a:gd name="T18" fmla="*/ 100 w 199"/>
                  <a:gd name="T19" fmla="*/ 15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9" h="199">
                    <a:moveTo>
                      <a:pt x="100" y="0"/>
                    </a:moveTo>
                    <a:cubicBezTo>
                      <a:pt x="45" y="0"/>
                      <a:pt x="0" y="45"/>
                      <a:pt x="0" y="100"/>
                    </a:cubicBezTo>
                    <a:cubicBezTo>
                      <a:pt x="0" y="155"/>
                      <a:pt x="45" y="199"/>
                      <a:pt x="100" y="199"/>
                    </a:cubicBezTo>
                    <a:cubicBezTo>
                      <a:pt x="155" y="199"/>
                      <a:pt x="199" y="155"/>
                      <a:pt x="199" y="100"/>
                    </a:cubicBezTo>
                    <a:cubicBezTo>
                      <a:pt x="199" y="45"/>
                      <a:pt x="155" y="0"/>
                      <a:pt x="100" y="0"/>
                    </a:cubicBezTo>
                    <a:close/>
                    <a:moveTo>
                      <a:pt x="100" y="150"/>
                    </a:moveTo>
                    <a:cubicBezTo>
                      <a:pt x="72" y="150"/>
                      <a:pt x="49" y="128"/>
                      <a:pt x="49" y="100"/>
                    </a:cubicBezTo>
                    <a:cubicBezTo>
                      <a:pt x="49" y="72"/>
                      <a:pt x="72" y="49"/>
                      <a:pt x="100" y="49"/>
                    </a:cubicBezTo>
                    <a:cubicBezTo>
                      <a:pt x="127" y="49"/>
                      <a:pt x="150" y="72"/>
                      <a:pt x="150" y="100"/>
                    </a:cubicBezTo>
                    <a:cubicBezTo>
                      <a:pt x="150" y="128"/>
                      <a:pt x="127" y="150"/>
                      <a:pt x="100" y="15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8385091" y="3573285"/>
              <a:ext cx="1868593" cy="1866715"/>
              <a:chOff x="6075704" y="3181109"/>
              <a:chExt cx="1579563" cy="1577975"/>
            </a:xfrm>
            <a:solidFill>
              <a:srgbClr val="E93E34">
                <a:alpha val="60000"/>
              </a:srgbClr>
            </a:solidFill>
          </p:grpSpPr>
          <p:sp>
            <p:nvSpPr>
              <p:cNvPr id="40" name="Freeform 6"/>
              <p:cNvSpPr>
                <a:spLocks noEditPoints="1"/>
              </p:cNvSpPr>
              <p:nvPr/>
            </p:nvSpPr>
            <p:spPr bwMode="auto">
              <a:xfrm>
                <a:off x="6075704" y="3181109"/>
                <a:ext cx="1579563" cy="1577975"/>
              </a:xfrm>
              <a:custGeom>
                <a:avLst/>
                <a:gdLst>
                  <a:gd name="T0" fmla="*/ 421 w 421"/>
                  <a:gd name="T1" fmla="*/ 229 h 421"/>
                  <a:gd name="T2" fmla="*/ 398 w 421"/>
                  <a:gd name="T3" fmla="*/ 188 h 421"/>
                  <a:gd name="T4" fmla="*/ 367 w 421"/>
                  <a:gd name="T5" fmla="*/ 146 h 421"/>
                  <a:gd name="T6" fmla="*/ 402 w 421"/>
                  <a:gd name="T7" fmla="*/ 122 h 421"/>
                  <a:gd name="T8" fmla="*/ 361 w 421"/>
                  <a:gd name="T9" fmla="*/ 97 h 421"/>
                  <a:gd name="T10" fmla="*/ 314 w 421"/>
                  <a:gd name="T11" fmla="*/ 77 h 421"/>
                  <a:gd name="T12" fmla="*/ 332 w 421"/>
                  <a:gd name="T13" fmla="*/ 38 h 421"/>
                  <a:gd name="T14" fmla="*/ 285 w 421"/>
                  <a:gd name="T15" fmla="*/ 37 h 421"/>
                  <a:gd name="T16" fmla="*/ 233 w 421"/>
                  <a:gd name="T17" fmla="*/ 43 h 421"/>
                  <a:gd name="T18" fmla="*/ 229 w 421"/>
                  <a:gd name="T19" fmla="*/ 0 h 421"/>
                  <a:gd name="T20" fmla="*/ 188 w 421"/>
                  <a:gd name="T21" fmla="*/ 23 h 421"/>
                  <a:gd name="T22" fmla="*/ 146 w 421"/>
                  <a:gd name="T23" fmla="*/ 54 h 421"/>
                  <a:gd name="T24" fmla="*/ 122 w 421"/>
                  <a:gd name="T25" fmla="*/ 19 h 421"/>
                  <a:gd name="T26" fmla="*/ 98 w 421"/>
                  <a:gd name="T27" fmla="*/ 60 h 421"/>
                  <a:gd name="T28" fmla="*/ 77 w 421"/>
                  <a:gd name="T29" fmla="*/ 107 h 421"/>
                  <a:gd name="T30" fmla="*/ 38 w 421"/>
                  <a:gd name="T31" fmla="*/ 89 h 421"/>
                  <a:gd name="T32" fmla="*/ 37 w 421"/>
                  <a:gd name="T33" fmla="*/ 136 h 421"/>
                  <a:gd name="T34" fmla="*/ 43 w 421"/>
                  <a:gd name="T35" fmla="*/ 188 h 421"/>
                  <a:gd name="T36" fmla="*/ 0 w 421"/>
                  <a:gd name="T37" fmla="*/ 192 h 421"/>
                  <a:gd name="T38" fmla="*/ 24 w 421"/>
                  <a:gd name="T39" fmla="*/ 233 h 421"/>
                  <a:gd name="T40" fmla="*/ 54 w 421"/>
                  <a:gd name="T41" fmla="*/ 274 h 421"/>
                  <a:gd name="T42" fmla="*/ 19 w 421"/>
                  <a:gd name="T43" fmla="*/ 299 h 421"/>
                  <a:gd name="T44" fmla="*/ 60 w 421"/>
                  <a:gd name="T45" fmla="*/ 323 h 421"/>
                  <a:gd name="T46" fmla="*/ 107 w 421"/>
                  <a:gd name="T47" fmla="*/ 344 h 421"/>
                  <a:gd name="T48" fmla="*/ 89 w 421"/>
                  <a:gd name="T49" fmla="*/ 383 h 421"/>
                  <a:gd name="T50" fmla="*/ 137 w 421"/>
                  <a:gd name="T51" fmla="*/ 384 h 421"/>
                  <a:gd name="T52" fmla="*/ 188 w 421"/>
                  <a:gd name="T53" fmla="*/ 378 h 421"/>
                  <a:gd name="T54" fmla="*/ 192 w 421"/>
                  <a:gd name="T55" fmla="*/ 421 h 421"/>
                  <a:gd name="T56" fmla="*/ 233 w 421"/>
                  <a:gd name="T57" fmla="*/ 397 h 421"/>
                  <a:gd name="T58" fmla="*/ 275 w 421"/>
                  <a:gd name="T59" fmla="*/ 367 h 421"/>
                  <a:gd name="T60" fmla="*/ 299 w 421"/>
                  <a:gd name="T61" fmla="*/ 402 h 421"/>
                  <a:gd name="T62" fmla="*/ 324 w 421"/>
                  <a:gd name="T63" fmla="*/ 361 h 421"/>
                  <a:gd name="T64" fmla="*/ 344 w 421"/>
                  <a:gd name="T65" fmla="*/ 314 h 421"/>
                  <a:gd name="T66" fmla="*/ 383 w 421"/>
                  <a:gd name="T67" fmla="*/ 332 h 421"/>
                  <a:gd name="T68" fmla="*/ 384 w 421"/>
                  <a:gd name="T69" fmla="*/ 284 h 421"/>
                  <a:gd name="T70" fmla="*/ 378 w 421"/>
                  <a:gd name="T71" fmla="*/ 233 h 421"/>
                  <a:gd name="T72" fmla="*/ 211 w 421"/>
                  <a:gd name="T73" fmla="*/ 236 h 421"/>
                  <a:gd name="T74" fmla="*/ 211 w 421"/>
                  <a:gd name="T75" fmla="*/ 185 h 421"/>
                  <a:gd name="T76" fmla="*/ 211 w 421"/>
                  <a:gd name="T77" fmla="*/ 23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1" h="421">
                    <a:moveTo>
                      <a:pt x="398" y="233"/>
                    </a:moveTo>
                    <a:cubicBezTo>
                      <a:pt x="421" y="229"/>
                      <a:pt x="421" y="229"/>
                      <a:pt x="421" y="229"/>
                    </a:cubicBezTo>
                    <a:cubicBezTo>
                      <a:pt x="421" y="192"/>
                      <a:pt x="421" y="192"/>
                      <a:pt x="421" y="192"/>
                    </a:cubicBezTo>
                    <a:cubicBezTo>
                      <a:pt x="398" y="188"/>
                      <a:pt x="398" y="188"/>
                      <a:pt x="398" y="188"/>
                    </a:cubicBezTo>
                    <a:cubicBezTo>
                      <a:pt x="378" y="188"/>
                      <a:pt x="378" y="188"/>
                      <a:pt x="378" y="188"/>
                    </a:cubicBezTo>
                    <a:cubicBezTo>
                      <a:pt x="376" y="173"/>
                      <a:pt x="372" y="159"/>
                      <a:pt x="367" y="146"/>
                    </a:cubicBezTo>
                    <a:cubicBezTo>
                      <a:pt x="384" y="136"/>
                      <a:pt x="384" y="136"/>
                      <a:pt x="384" y="136"/>
                    </a:cubicBezTo>
                    <a:cubicBezTo>
                      <a:pt x="402" y="122"/>
                      <a:pt x="402" y="122"/>
                      <a:pt x="402" y="122"/>
                    </a:cubicBezTo>
                    <a:cubicBezTo>
                      <a:pt x="383" y="89"/>
                      <a:pt x="383" y="89"/>
                      <a:pt x="383" y="89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44" y="107"/>
                      <a:pt x="344" y="107"/>
                      <a:pt x="344" y="107"/>
                    </a:cubicBezTo>
                    <a:cubicBezTo>
                      <a:pt x="336" y="96"/>
                      <a:pt x="325" y="85"/>
                      <a:pt x="314" y="77"/>
                    </a:cubicBezTo>
                    <a:cubicBezTo>
                      <a:pt x="324" y="60"/>
                      <a:pt x="324" y="60"/>
                      <a:pt x="324" y="60"/>
                    </a:cubicBezTo>
                    <a:cubicBezTo>
                      <a:pt x="332" y="38"/>
                      <a:pt x="332" y="38"/>
                      <a:pt x="332" y="38"/>
                    </a:cubicBezTo>
                    <a:cubicBezTo>
                      <a:pt x="299" y="19"/>
                      <a:pt x="299" y="19"/>
                      <a:pt x="299" y="19"/>
                    </a:cubicBezTo>
                    <a:cubicBezTo>
                      <a:pt x="285" y="37"/>
                      <a:pt x="285" y="37"/>
                      <a:pt x="285" y="37"/>
                    </a:cubicBezTo>
                    <a:cubicBezTo>
                      <a:pt x="275" y="54"/>
                      <a:pt x="275" y="54"/>
                      <a:pt x="275" y="54"/>
                    </a:cubicBezTo>
                    <a:cubicBezTo>
                      <a:pt x="262" y="49"/>
                      <a:pt x="248" y="45"/>
                      <a:pt x="233" y="43"/>
                    </a:cubicBezTo>
                    <a:cubicBezTo>
                      <a:pt x="233" y="23"/>
                      <a:pt x="233" y="23"/>
                      <a:pt x="233" y="23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88" y="23"/>
                      <a:pt x="188" y="23"/>
                      <a:pt x="188" y="23"/>
                    </a:cubicBezTo>
                    <a:cubicBezTo>
                      <a:pt x="188" y="43"/>
                      <a:pt x="188" y="43"/>
                      <a:pt x="188" y="43"/>
                    </a:cubicBezTo>
                    <a:cubicBezTo>
                      <a:pt x="173" y="45"/>
                      <a:pt x="160" y="49"/>
                      <a:pt x="146" y="54"/>
                    </a:cubicBezTo>
                    <a:cubicBezTo>
                      <a:pt x="137" y="37"/>
                      <a:pt x="137" y="37"/>
                      <a:pt x="137" y="37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89" y="38"/>
                      <a:pt x="89" y="38"/>
                      <a:pt x="89" y="38"/>
                    </a:cubicBezTo>
                    <a:cubicBezTo>
                      <a:pt x="98" y="60"/>
                      <a:pt x="98" y="60"/>
                      <a:pt x="98" y="60"/>
                    </a:cubicBezTo>
                    <a:cubicBezTo>
                      <a:pt x="107" y="77"/>
                      <a:pt x="107" y="77"/>
                      <a:pt x="107" y="77"/>
                    </a:cubicBezTo>
                    <a:cubicBezTo>
                      <a:pt x="96" y="85"/>
                      <a:pt x="86" y="96"/>
                      <a:pt x="77" y="107"/>
                    </a:cubicBezTo>
                    <a:cubicBezTo>
                      <a:pt x="60" y="97"/>
                      <a:pt x="60" y="97"/>
                      <a:pt x="60" y="97"/>
                    </a:cubicBezTo>
                    <a:cubicBezTo>
                      <a:pt x="38" y="89"/>
                      <a:pt x="38" y="89"/>
                      <a:pt x="38" y="89"/>
                    </a:cubicBezTo>
                    <a:cubicBezTo>
                      <a:pt x="19" y="122"/>
                      <a:pt x="19" y="122"/>
                      <a:pt x="19" y="122"/>
                    </a:cubicBezTo>
                    <a:cubicBezTo>
                      <a:pt x="37" y="136"/>
                      <a:pt x="37" y="136"/>
                      <a:pt x="37" y="136"/>
                    </a:cubicBezTo>
                    <a:cubicBezTo>
                      <a:pt x="54" y="146"/>
                      <a:pt x="54" y="146"/>
                      <a:pt x="54" y="146"/>
                    </a:cubicBezTo>
                    <a:cubicBezTo>
                      <a:pt x="49" y="159"/>
                      <a:pt x="45" y="173"/>
                      <a:pt x="43" y="188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29"/>
                      <a:pt x="0" y="229"/>
                      <a:pt x="0" y="229"/>
                    </a:cubicBezTo>
                    <a:cubicBezTo>
                      <a:pt x="24" y="233"/>
                      <a:pt x="24" y="233"/>
                      <a:pt x="24" y="233"/>
                    </a:cubicBezTo>
                    <a:cubicBezTo>
                      <a:pt x="43" y="233"/>
                      <a:pt x="43" y="233"/>
                      <a:pt x="43" y="233"/>
                    </a:cubicBezTo>
                    <a:cubicBezTo>
                      <a:pt x="45" y="247"/>
                      <a:pt x="49" y="261"/>
                      <a:pt x="54" y="274"/>
                    </a:cubicBezTo>
                    <a:cubicBezTo>
                      <a:pt x="37" y="284"/>
                      <a:pt x="37" y="284"/>
                      <a:pt x="37" y="284"/>
                    </a:cubicBezTo>
                    <a:cubicBezTo>
                      <a:pt x="19" y="299"/>
                      <a:pt x="19" y="299"/>
                      <a:pt x="19" y="299"/>
                    </a:cubicBezTo>
                    <a:cubicBezTo>
                      <a:pt x="38" y="332"/>
                      <a:pt x="38" y="332"/>
                      <a:pt x="38" y="332"/>
                    </a:cubicBezTo>
                    <a:cubicBezTo>
                      <a:pt x="60" y="323"/>
                      <a:pt x="60" y="323"/>
                      <a:pt x="60" y="323"/>
                    </a:cubicBezTo>
                    <a:cubicBezTo>
                      <a:pt x="77" y="314"/>
                      <a:pt x="77" y="314"/>
                      <a:pt x="77" y="314"/>
                    </a:cubicBezTo>
                    <a:cubicBezTo>
                      <a:pt x="86" y="325"/>
                      <a:pt x="96" y="335"/>
                      <a:pt x="107" y="344"/>
                    </a:cubicBezTo>
                    <a:cubicBezTo>
                      <a:pt x="98" y="361"/>
                      <a:pt x="98" y="361"/>
                      <a:pt x="98" y="361"/>
                    </a:cubicBezTo>
                    <a:cubicBezTo>
                      <a:pt x="89" y="383"/>
                      <a:pt x="89" y="383"/>
                      <a:pt x="89" y="383"/>
                    </a:cubicBezTo>
                    <a:cubicBezTo>
                      <a:pt x="122" y="402"/>
                      <a:pt x="122" y="402"/>
                      <a:pt x="122" y="402"/>
                    </a:cubicBezTo>
                    <a:cubicBezTo>
                      <a:pt x="137" y="384"/>
                      <a:pt x="137" y="384"/>
                      <a:pt x="137" y="384"/>
                    </a:cubicBezTo>
                    <a:cubicBezTo>
                      <a:pt x="146" y="367"/>
                      <a:pt x="146" y="367"/>
                      <a:pt x="146" y="367"/>
                    </a:cubicBezTo>
                    <a:cubicBezTo>
                      <a:pt x="160" y="372"/>
                      <a:pt x="173" y="376"/>
                      <a:pt x="188" y="378"/>
                    </a:cubicBezTo>
                    <a:cubicBezTo>
                      <a:pt x="188" y="397"/>
                      <a:pt x="188" y="397"/>
                      <a:pt x="188" y="397"/>
                    </a:cubicBezTo>
                    <a:cubicBezTo>
                      <a:pt x="192" y="421"/>
                      <a:pt x="192" y="421"/>
                      <a:pt x="192" y="421"/>
                    </a:cubicBezTo>
                    <a:cubicBezTo>
                      <a:pt x="229" y="421"/>
                      <a:pt x="229" y="421"/>
                      <a:pt x="229" y="421"/>
                    </a:cubicBezTo>
                    <a:cubicBezTo>
                      <a:pt x="233" y="397"/>
                      <a:pt x="233" y="397"/>
                      <a:pt x="233" y="397"/>
                    </a:cubicBezTo>
                    <a:cubicBezTo>
                      <a:pt x="233" y="378"/>
                      <a:pt x="233" y="378"/>
                      <a:pt x="233" y="378"/>
                    </a:cubicBezTo>
                    <a:cubicBezTo>
                      <a:pt x="248" y="376"/>
                      <a:pt x="262" y="372"/>
                      <a:pt x="275" y="367"/>
                    </a:cubicBezTo>
                    <a:cubicBezTo>
                      <a:pt x="285" y="384"/>
                      <a:pt x="285" y="384"/>
                      <a:pt x="285" y="384"/>
                    </a:cubicBezTo>
                    <a:cubicBezTo>
                      <a:pt x="299" y="402"/>
                      <a:pt x="299" y="402"/>
                      <a:pt x="299" y="402"/>
                    </a:cubicBezTo>
                    <a:cubicBezTo>
                      <a:pt x="332" y="383"/>
                      <a:pt x="332" y="383"/>
                      <a:pt x="332" y="383"/>
                    </a:cubicBezTo>
                    <a:cubicBezTo>
                      <a:pt x="324" y="361"/>
                      <a:pt x="324" y="361"/>
                      <a:pt x="324" y="361"/>
                    </a:cubicBezTo>
                    <a:cubicBezTo>
                      <a:pt x="314" y="344"/>
                      <a:pt x="314" y="344"/>
                      <a:pt x="314" y="344"/>
                    </a:cubicBezTo>
                    <a:cubicBezTo>
                      <a:pt x="325" y="335"/>
                      <a:pt x="336" y="325"/>
                      <a:pt x="344" y="314"/>
                    </a:cubicBezTo>
                    <a:cubicBezTo>
                      <a:pt x="361" y="323"/>
                      <a:pt x="361" y="323"/>
                      <a:pt x="361" y="323"/>
                    </a:cubicBezTo>
                    <a:cubicBezTo>
                      <a:pt x="383" y="332"/>
                      <a:pt x="383" y="332"/>
                      <a:pt x="383" y="332"/>
                    </a:cubicBezTo>
                    <a:cubicBezTo>
                      <a:pt x="402" y="299"/>
                      <a:pt x="402" y="299"/>
                      <a:pt x="402" y="299"/>
                    </a:cubicBezTo>
                    <a:cubicBezTo>
                      <a:pt x="384" y="284"/>
                      <a:pt x="384" y="284"/>
                      <a:pt x="384" y="284"/>
                    </a:cubicBezTo>
                    <a:cubicBezTo>
                      <a:pt x="367" y="274"/>
                      <a:pt x="367" y="274"/>
                      <a:pt x="367" y="274"/>
                    </a:cubicBezTo>
                    <a:cubicBezTo>
                      <a:pt x="372" y="261"/>
                      <a:pt x="376" y="247"/>
                      <a:pt x="378" y="233"/>
                    </a:cubicBezTo>
                    <a:lnTo>
                      <a:pt x="398" y="233"/>
                    </a:lnTo>
                    <a:close/>
                    <a:moveTo>
                      <a:pt x="211" y="236"/>
                    </a:moveTo>
                    <a:cubicBezTo>
                      <a:pt x="197" y="236"/>
                      <a:pt x="185" y="224"/>
                      <a:pt x="185" y="210"/>
                    </a:cubicBezTo>
                    <a:cubicBezTo>
                      <a:pt x="185" y="196"/>
                      <a:pt x="197" y="185"/>
                      <a:pt x="211" y="185"/>
                    </a:cubicBezTo>
                    <a:cubicBezTo>
                      <a:pt x="225" y="185"/>
                      <a:pt x="236" y="196"/>
                      <a:pt x="236" y="210"/>
                    </a:cubicBezTo>
                    <a:cubicBezTo>
                      <a:pt x="236" y="224"/>
                      <a:pt x="225" y="236"/>
                      <a:pt x="211" y="23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7"/>
              <p:cNvSpPr>
                <a:spLocks noEditPoints="1"/>
              </p:cNvSpPr>
              <p:nvPr/>
            </p:nvSpPr>
            <p:spPr bwMode="auto">
              <a:xfrm>
                <a:off x="6372566" y="3474773"/>
                <a:ext cx="985838" cy="985838"/>
              </a:xfrm>
              <a:custGeom>
                <a:avLst/>
                <a:gdLst>
                  <a:gd name="T0" fmla="*/ 132 w 263"/>
                  <a:gd name="T1" fmla="*/ 0 h 263"/>
                  <a:gd name="T2" fmla="*/ 0 w 263"/>
                  <a:gd name="T3" fmla="*/ 131 h 263"/>
                  <a:gd name="T4" fmla="*/ 132 w 263"/>
                  <a:gd name="T5" fmla="*/ 263 h 263"/>
                  <a:gd name="T6" fmla="*/ 263 w 263"/>
                  <a:gd name="T7" fmla="*/ 131 h 263"/>
                  <a:gd name="T8" fmla="*/ 132 w 263"/>
                  <a:gd name="T9" fmla="*/ 0 h 263"/>
                  <a:gd name="T10" fmla="*/ 132 w 263"/>
                  <a:gd name="T11" fmla="*/ 190 h 263"/>
                  <a:gd name="T12" fmla="*/ 73 w 263"/>
                  <a:gd name="T13" fmla="*/ 131 h 263"/>
                  <a:gd name="T14" fmla="*/ 132 w 263"/>
                  <a:gd name="T15" fmla="*/ 73 h 263"/>
                  <a:gd name="T16" fmla="*/ 190 w 263"/>
                  <a:gd name="T17" fmla="*/ 131 h 263"/>
                  <a:gd name="T18" fmla="*/ 132 w 263"/>
                  <a:gd name="T19" fmla="*/ 19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3" h="263">
                    <a:moveTo>
                      <a:pt x="132" y="0"/>
                    </a:moveTo>
                    <a:cubicBezTo>
                      <a:pt x="59" y="0"/>
                      <a:pt x="0" y="59"/>
                      <a:pt x="0" y="131"/>
                    </a:cubicBezTo>
                    <a:cubicBezTo>
                      <a:pt x="0" y="204"/>
                      <a:pt x="59" y="263"/>
                      <a:pt x="132" y="263"/>
                    </a:cubicBezTo>
                    <a:cubicBezTo>
                      <a:pt x="204" y="263"/>
                      <a:pt x="263" y="204"/>
                      <a:pt x="263" y="131"/>
                    </a:cubicBezTo>
                    <a:cubicBezTo>
                      <a:pt x="263" y="59"/>
                      <a:pt x="204" y="0"/>
                      <a:pt x="132" y="0"/>
                    </a:cubicBezTo>
                    <a:close/>
                    <a:moveTo>
                      <a:pt x="132" y="190"/>
                    </a:moveTo>
                    <a:cubicBezTo>
                      <a:pt x="99" y="190"/>
                      <a:pt x="73" y="164"/>
                      <a:pt x="73" y="131"/>
                    </a:cubicBezTo>
                    <a:cubicBezTo>
                      <a:pt x="73" y="99"/>
                      <a:pt x="99" y="73"/>
                      <a:pt x="132" y="73"/>
                    </a:cubicBezTo>
                    <a:cubicBezTo>
                      <a:pt x="164" y="73"/>
                      <a:pt x="190" y="99"/>
                      <a:pt x="190" y="131"/>
                    </a:cubicBezTo>
                    <a:cubicBezTo>
                      <a:pt x="190" y="164"/>
                      <a:pt x="164" y="190"/>
                      <a:pt x="132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2" name="矩形 41"/>
            <p:cNvSpPr/>
            <p:nvPr/>
          </p:nvSpPr>
          <p:spPr>
            <a:xfrm>
              <a:off x="4310027" y="1891626"/>
              <a:ext cx="4582795" cy="4298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sz="2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各小组派出成员进行技能大比拼</a:t>
              </a:r>
              <a:endParaRPr sz="2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</p:grpSp>
      <p:sp>
        <p:nvSpPr>
          <p:cNvPr id="6" name="矩形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12921" y="900243"/>
            <a:ext cx="4020467" cy="1013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三、</a:t>
            </a:r>
            <a:r>
              <a:rPr lang="zh-CN" altLang="en-US" sz="3000" b="1" kern="100" dirty="0">
                <a:cs typeface="Times New Roman" panose="02020603050405020304" pitchFamily="18" charset="0"/>
                <a:sym typeface="+mn-ea"/>
              </a:rPr>
              <a:t>室</a:t>
            </a:r>
            <a:r>
              <a:rPr lang="zh-CN" altLang="en-US" sz="3000" b="1" kern="100" dirty="0">
                <a:cs typeface="Times New Roman" panose="02020603050405020304" pitchFamily="18" charset="0"/>
                <a:sym typeface="+mn-ea"/>
              </a:rPr>
              <a:t>外劳动技能比拼</a:t>
            </a:r>
            <a:endParaRPr lang="zh-CN" altLang="en-US" sz="3000" b="1" kern="100" dirty="0">
              <a:cs typeface="Times New Roman" panose="02020603050405020304" pitchFamily="18" charset="0"/>
              <a:sym typeface="+mn-ea"/>
            </a:endParaRPr>
          </a:p>
          <a:p>
            <a:pPr>
              <a:spcBef>
                <a:spcPct val="0"/>
              </a:spcBef>
              <a:buNone/>
            </a:pPr>
            <a:endParaRPr lang="zh-CN" altLang="en-US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4513580" y="2498725"/>
            <a:ext cx="5742940" cy="1106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sz="2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同学们对比拼的中的技能优劣进行评议。</a:t>
            </a:r>
            <a:endParaRPr sz="2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indent="0" algn="ctr" fontAlgn="auto">
              <a:lnSpc>
                <a:spcPct val="150000"/>
              </a:lnSpc>
            </a:pPr>
            <a:r>
              <a:rPr sz="2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介绍自己的室</a:t>
            </a:r>
            <a:r>
              <a:rPr lang="zh-CN" sz="2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外</a:t>
            </a:r>
            <a:r>
              <a:rPr sz="2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劳动技能小妙招。</a:t>
            </a:r>
            <a:endParaRPr sz="2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6" name="矩形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12921" y="900243"/>
            <a:ext cx="4020467" cy="1013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三、</a:t>
            </a:r>
            <a:r>
              <a:rPr lang="zh-CN" altLang="en-US" sz="3000" b="1" kern="100" dirty="0">
                <a:cs typeface="Times New Roman" panose="02020603050405020304" pitchFamily="18" charset="0"/>
                <a:sym typeface="+mn-ea"/>
              </a:rPr>
              <a:t>室</a:t>
            </a:r>
            <a:r>
              <a:rPr lang="zh-CN" altLang="en-US" sz="3000" b="1" kern="100" dirty="0">
                <a:cs typeface="Times New Roman" panose="02020603050405020304" pitchFamily="18" charset="0"/>
                <a:sym typeface="+mn-ea"/>
              </a:rPr>
              <a:t>外劳动技能比拼</a:t>
            </a:r>
            <a:endParaRPr lang="zh-CN" altLang="en-US" sz="3000" b="1" kern="100" dirty="0">
              <a:cs typeface="Times New Roman" panose="02020603050405020304" pitchFamily="18" charset="0"/>
              <a:sym typeface="+mn-ea"/>
            </a:endParaRPr>
          </a:p>
          <a:p>
            <a:pPr>
              <a:spcBef>
                <a:spcPct val="0"/>
              </a:spcBef>
              <a:buNone/>
            </a:pPr>
            <a:endParaRPr lang="zh-CN" altLang="en-US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0" name="图片 99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83590" y="3149600"/>
            <a:ext cx="3302000" cy="3302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游戏机, 装饰品, 伞, 树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31562" y="342900"/>
            <a:ext cx="11521440" cy="6172200"/>
          </a:xfrm>
          <a:prstGeom prst="rect">
            <a:avLst/>
          </a:prstGeom>
          <a:solidFill>
            <a:srgbClr val="FBF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824418" y="1347512"/>
            <a:ext cx="4798048" cy="663125"/>
            <a:chOff x="5612777" y="971021"/>
            <a:chExt cx="4798048" cy="663125"/>
          </a:xfrm>
        </p:grpSpPr>
        <p:sp>
          <p:nvSpPr>
            <p:cNvPr id="2" name="矩形: 圆角 1"/>
            <p:cNvSpPr/>
            <p:nvPr/>
          </p:nvSpPr>
          <p:spPr>
            <a:xfrm>
              <a:off x="6096000" y="1060881"/>
              <a:ext cx="4314825" cy="573265"/>
            </a:xfrm>
            <a:prstGeom prst="roundRect">
              <a:avLst/>
            </a:prstGeom>
            <a:ln>
              <a:solidFill>
                <a:srgbClr val="E93E34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室</a:t>
              </a:r>
              <a:r>
                <a:rPr lang="zh-CN" altLang="en-US" sz="2000" b="1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外劳动技能展示</a:t>
              </a:r>
              <a:endParaRPr lang="zh-CN" altLang="en-US" sz="20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612777" y="9710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878559" y="2765875"/>
            <a:ext cx="4700529" cy="663125"/>
            <a:chOff x="5944340" y="2408121"/>
            <a:chExt cx="4700529" cy="663125"/>
          </a:xfrm>
        </p:grpSpPr>
        <p:sp>
          <p:nvSpPr>
            <p:cNvPr id="16" name="矩形: 圆角 15"/>
            <p:cNvSpPr/>
            <p:nvPr/>
          </p:nvSpPr>
          <p:spPr>
            <a:xfrm>
              <a:off x="6330044" y="2451602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室</a:t>
              </a: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外劳动技能内涵</a:t>
              </a:r>
              <a:endPara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944340" y="24081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TextBox 59"/>
          <p:cNvSpPr txBox="1">
            <a:spLocks noChangeArrowheads="1"/>
          </p:cNvSpPr>
          <p:nvPr/>
        </p:nvSpPr>
        <p:spPr bwMode="auto">
          <a:xfrm>
            <a:off x="1534550" y="4673365"/>
            <a:ext cx="3312368" cy="9787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lnSpc>
                <a:spcPct val="120000"/>
              </a:lnSpc>
              <a:defRPr/>
            </a:pPr>
            <a:r>
              <a:rPr lang="zh-CN" altLang="en-US" sz="48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40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Contents</a:t>
            </a:r>
            <a:endParaRPr lang="en-US" altLang="ko-KR" sz="2800" kern="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20332" y="4172563"/>
            <a:ext cx="4702133" cy="663125"/>
            <a:chOff x="5730617" y="4897290"/>
            <a:chExt cx="4702133" cy="663125"/>
          </a:xfrm>
        </p:grpSpPr>
        <p:sp>
          <p:nvSpPr>
            <p:cNvPr id="17" name="矩形: 圆角 16"/>
            <p:cNvSpPr/>
            <p:nvPr/>
          </p:nvSpPr>
          <p:spPr>
            <a:xfrm>
              <a:off x="6117925" y="4987150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室</a:t>
              </a:r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外劳动技能比拼</a:t>
              </a:r>
              <a:endParaRPr lang="zh-CN" altLang="en-US" sz="20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5730617" y="4897290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1" name="图片 20" descr="卡通人物&#10;&#10;描述已自动生成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7" r="14748" b="30974"/>
          <a:stretch>
            <a:fillRect/>
          </a:stretch>
        </p:blipFill>
        <p:spPr>
          <a:xfrm>
            <a:off x="1534549" y="1347514"/>
            <a:ext cx="3312369" cy="32015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1133475" y="668969"/>
            <a:ext cx="5542667" cy="55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劳动体验</a:t>
            </a:r>
            <a:r>
              <a:rPr lang="en-US" altLang="zh-CN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——</a:t>
            </a:r>
            <a:r>
              <a:rPr lang="zh-CN" altLang="en-U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做一做</a:t>
            </a:r>
            <a:endParaRPr lang="zh-CN" alt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133475" y="29302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15" name="Freeform 5"/>
            <p:cNvSpPr/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6"/>
            <p:cNvSpPr/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0"/>
            <p:cNvSpPr/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1928867" y="2498439"/>
            <a:ext cx="9178999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12140" algn="just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养成收集、积累室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外劳动技能小窍门的习惯，并与同学们分享。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133475" y="35779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34" name="Freeform 5"/>
            <p:cNvSpPr/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6"/>
            <p:cNvSpPr/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"/>
            <p:cNvSpPr/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8"/>
            <p:cNvSpPr/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9"/>
            <p:cNvSpPr/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0"/>
            <p:cNvSpPr/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133475" y="49876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41" name="Freeform 5"/>
            <p:cNvSpPr/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6"/>
            <p:cNvSpPr/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7"/>
            <p:cNvSpPr/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8"/>
            <p:cNvSpPr/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9"/>
            <p:cNvSpPr/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0"/>
            <p:cNvSpPr/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47" name="图片 4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923" y="1146409"/>
            <a:ext cx="1870603" cy="1870603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84"/>
          <p:cNvSpPr txBox="1"/>
          <p:nvPr/>
        </p:nvSpPr>
        <p:spPr>
          <a:xfrm>
            <a:off x="5601011" y="3945235"/>
            <a:ext cx="3708089" cy="92333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algn="dist"/>
            <a:r>
              <a:rPr lang="zh-CN" altLang="en-US" sz="6000" dirty="0">
                <a:solidFill>
                  <a:srgbClr val="E53437"/>
                </a:solidFill>
                <a:latin typeface="微软雅黑" panose="020B0503020204020204" pitchFamily="34" charset="-122"/>
                <a:ea typeface="字魂35号-经典雅黑" panose="00000500000000000000" pitchFamily="2" charset="-122"/>
                <a:cs typeface="+mn-ea"/>
                <a:sym typeface="+mn-lt"/>
              </a:rPr>
              <a:t>感谢观看</a:t>
            </a:r>
            <a:endParaRPr lang="zh-CN" altLang="en-US" sz="6000" dirty="0">
              <a:solidFill>
                <a:srgbClr val="E53437"/>
              </a:solidFill>
              <a:latin typeface="微软雅黑" panose="020B0503020204020204" pitchFamily="34" charset="-122"/>
              <a:ea typeface="字魂35号-经典雅黑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486254" y="2344804"/>
            <a:ext cx="9358209" cy="2216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看视频（扫地、挖土、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修剪）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 fontAlgn="auto">
              <a:lnSpc>
                <a:spcPct val="20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指出错误的室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外劳动技能？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 fontAlgn="auto">
              <a:lnSpc>
                <a:spcPct val="20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说说自己遇到的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室外劳动技能问题。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1112921" y="900243"/>
            <a:ext cx="4020467" cy="1013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一、</a:t>
            </a:r>
            <a:r>
              <a:rPr lang="zh-CN" altLang="en-US" sz="3000" b="1" kern="100" dirty="0" smtClean="0">
                <a:cs typeface="Times New Roman" panose="02020603050405020304" pitchFamily="18" charset="0"/>
                <a:sym typeface="+mn-ea"/>
              </a:rPr>
              <a:t>室</a:t>
            </a:r>
            <a:r>
              <a:rPr lang="zh-CN" altLang="en-US" sz="3000" b="1" kern="100" dirty="0" smtClean="0">
                <a:cs typeface="Times New Roman" panose="02020603050405020304" pitchFamily="18" charset="0"/>
                <a:sym typeface="+mn-ea"/>
              </a:rPr>
              <a:t>外劳动技能展示</a:t>
            </a:r>
            <a:endParaRPr lang="zh-CN" altLang="en-US" sz="3000" b="1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None/>
            </a:pPr>
            <a:endParaRPr lang="zh-CN" altLang="en-US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" name="文本框 25"/>
          <p:cNvSpPr txBox="1"/>
          <p:nvPr>
            <p:custDataLst>
              <p:tags r:id="rId1"/>
            </p:custDataLst>
          </p:nvPr>
        </p:nvSpPr>
        <p:spPr>
          <a:xfrm>
            <a:off x="1486254" y="2344804"/>
            <a:ext cx="9358209" cy="1671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200000"/>
              </a:lnSpc>
              <a:spcAft>
                <a:spcPts val="800"/>
              </a:spcAft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做一做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 fontAlgn="auto">
              <a:lnSpc>
                <a:spcPct val="200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各组派出成员展示各项劳动技能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游戏机, 装饰品, 伞, 树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31470" y="354330"/>
            <a:ext cx="11521440" cy="6172200"/>
          </a:xfrm>
          <a:prstGeom prst="rect">
            <a:avLst/>
          </a:prstGeom>
          <a:solidFill>
            <a:srgbClr val="FBF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944340" y="1459450"/>
            <a:ext cx="4700529" cy="663125"/>
            <a:chOff x="5944340" y="1459450"/>
            <a:chExt cx="4700529" cy="663125"/>
          </a:xfrm>
        </p:grpSpPr>
        <p:sp>
          <p:nvSpPr>
            <p:cNvPr id="2" name="矩形: 圆角 1"/>
            <p:cNvSpPr/>
            <p:nvPr/>
          </p:nvSpPr>
          <p:spPr>
            <a:xfrm>
              <a:off x="6330044" y="1489577"/>
              <a:ext cx="4314825" cy="573265"/>
            </a:xfrm>
            <a:prstGeom prst="roundRect">
              <a:avLst/>
            </a:prstGeom>
            <a:solidFill>
              <a:srgbClr val="E93E34"/>
            </a:solidFill>
            <a:ln>
              <a:solidFill>
                <a:srgbClr val="E93E34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室</a:t>
              </a: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外劳动技能展示</a:t>
              </a:r>
              <a:endPara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944340" y="1459450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44340" y="2990124"/>
            <a:ext cx="4700529" cy="663125"/>
            <a:chOff x="5944340" y="2408121"/>
            <a:chExt cx="4700529" cy="663125"/>
          </a:xfrm>
        </p:grpSpPr>
        <p:sp>
          <p:nvSpPr>
            <p:cNvPr id="16" name="矩形: 圆角 15"/>
            <p:cNvSpPr/>
            <p:nvPr/>
          </p:nvSpPr>
          <p:spPr>
            <a:xfrm>
              <a:off x="6330044" y="2451602"/>
              <a:ext cx="4314825" cy="573265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室</a:t>
              </a:r>
              <a:r>
                <a:rPr lang="zh-CN" altLang="en-US" sz="2000" b="1" kern="1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外劳动技能内涵</a:t>
              </a:r>
              <a:endParaRPr lang="zh-CN" altLang="en-US" sz="2000" b="1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944340" y="24081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TextBox 59"/>
          <p:cNvSpPr txBox="1">
            <a:spLocks noChangeArrowheads="1"/>
          </p:cNvSpPr>
          <p:nvPr/>
        </p:nvSpPr>
        <p:spPr bwMode="auto">
          <a:xfrm>
            <a:off x="1534550" y="4673365"/>
            <a:ext cx="3312368" cy="9787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lnSpc>
                <a:spcPct val="120000"/>
              </a:lnSpc>
              <a:defRPr/>
            </a:pPr>
            <a:r>
              <a:rPr lang="zh-CN" altLang="en-US" sz="48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40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Contents</a:t>
            </a:r>
            <a:endParaRPr lang="en-US" altLang="ko-KR" sz="2800" kern="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44340" y="4520798"/>
            <a:ext cx="4700529" cy="663125"/>
            <a:chOff x="5944340" y="4520798"/>
            <a:chExt cx="4700529" cy="663125"/>
          </a:xfrm>
        </p:grpSpPr>
        <p:sp>
          <p:nvSpPr>
            <p:cNvPr id="17" name="矩形: 圆角 16"/>
            <p:cNvSpPr/>
            <p:nvPr/>
          </p:nvSpPr>
          <p:spPr>
            <a:xfrm>
              <a:off x="6330044" y="4549058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室</a:t>
              </a:r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外劳动技能比拼</a:t>
              </a:r>
              <a:endParaRPr lang="zh-CN" altLang="en-US" sz="20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5944340" y="4520798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1" name="图片 20" descr="卡通人物&#10;&#10;描述已自动生成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7" r="14748" b="30974"/>
          <a:stretch>
            <a:fillRect/>
          </a:stretch>
        </p:blipFill>
        <p:spPr>
          <a:xfrm>
            <a:off x="1534549" y="1347514"/>
            <a:ext cx="3312369" cy="32015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idx="4"/>
            <p:custDataLst>
              <p:tags r:id="rId1"/>
            </p:custDataLst>
          </p:nvPr>
        </p:nvSpPr>
        <p:spPr>
          <a:xfrm>
            <a:off x="3520059" y="2258314"/>
            <a:ext cx="4823460" cy="207391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800" dirty="0">
                <a:solidFill>
                  <a:schemeClr val="accent1">
                    <a:lumMod val="75000"/>
                  </a:schemeClr>
                </a:solidFill>
              </a:rPr>
              <a:t>大扫帚的使用</a:t>
            </a:r>
            <a:endParaRPr lang="zh-CN" altLang="en-US" sz="48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 flipV="1">
            <a:off x="0" y="6515100"/>
            <a:ext cx="12192635" cy="3429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" name="文本框 6"/>
          <p:cNvSpPr txBox="1"/>
          <p:nvPr>
            <p:custDataLst>
              <p:tags r:id="rId2"/>
            </p:custDataLst>
          </p:nvPr>
        </p:nvSpPr>
        <p:spPr>
          <a:xfrm>
            <a:off x="807726" y="297179"/>
            <a:ext cx="10972888" cy="762006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60" spc="330" dirty="0" err="1">
                <a:solidFill>
                  <a:schemeClr val="dk1">
                    <a:lumMod val="85000"/>
                    <a:lumOff val="15000"/>
                  </a:schemeClr>
                </a:solidFill>
                <a:sym typeface="微软雅黑" panose="020B0503020204020204" pitchFamily="34" charset="-122"/>
              </a:rPr>
              <a:t>握把方法</a:t>
            </a:r>
            <a:endParaRPr lang="zh-CN" sz="2460" spc="330" dirty="0" err="1">
              <a:solidFill>
                <a:schemeClr val="dk1">
                  <a:lumMod val="85000"/>
                  <a:lumOff val="15000"/>
                </a:schemeClr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3"/>
            </p:custDataLst>
          </p:nvPr>
        </p:nvCxnSpPr>
        <p:spPr>
          <a:xfrm>
            <a:off x="533404" y="304800"/>
            <a:ext cx="0" cy="457204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圆角矩形 45"/>
          <p:cNvSpPr/>
          <p:nvPr>
            <p:custDataLst>
              <p:tags r:id="rId4"/>
            </p:custDataLst>
          </p:nvPr>
        </p:nvSpPr>
        <p:spPr>
          <a:xfrm>
            <a:off x="1306195" y="2009722"/>
            <a:ext cx="4266105" cy="1308061"/>
          </a:xfrm>
          <a:prstGeom prst="roundRect">
            <a:avLst>
              <a:gd name="adj" fmla="val 20279"/>
            </a:avLst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7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>
            <a:normAutofit/>
          </a:bodyPr>
          <a:lstStyle/>
          <a:p>
            <a:pPr marL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800" spc="180"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右手握住扫帚柄的中部，左手握住扫帚柄的尾部。</a:t>
            </a:r>
            <a:endParaRPr lang="zh-CN" altLang="en-US" sz="1800" spc="180">
              <a:solidFill>
                <a:schemeClr val="l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>
            <p:custDataLst>
              <p:tags r:id="rId5"/>
            </p:custDataLst>
          </p:nvPr>
        </p:nvSpPr>
        <p:spPr>
          <a:xfrm>
            <a:off x="6621183" y="2009722"/>
            <a:ext cx="4270972" cy="1323880"/>
          </a:xfrm>
          <a:prstGeom prst="roundRect">
            <a:avLst>
              <a:gd name="adj" fmla="val 16666"/>
            </a:avLst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7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tIns="91440" bIns="91440" numCol="1" spcCol="0" rtlCol="0" fromWordArt="0" anchor="ctr" anchorCtr="0" forceAA="0" compatLnSpc="1">
            <a:normAutofit/>
          </a:bodyPr>
          <a:lstStyle/>
          <a:p>
            <a:pPr lvl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</a:pPr>
            <a:r>
              <a:rPr lang="zh-CN" altLang="en-US" sz="1800" spc="180"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双手握紧扫帚柄，保持扫帚与地面平行。</a:t>
            </a:r>
            <a:endParaRPr lang="zh-CN" altLang="en-US" sz="1800" spc="180"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圆角矩形 1"/>
          <p:cNvSpPr/>
          <p:nvPr>
            <p:custDataLst>
              <p:tags r:id="rId6"/>
            </p:custDataLst>
          </p:nvPr>
        </p:nvSpPr>
        <p:spPr>
          <a:xfrm>
            <a:off x="1306195" y="4303434"/>
            <a:ext cx="4266105" cy="1308061"/>
          </a:xfrm>
          <a:prstGeom prst="roundRect">
            <a:avLst>
              <a:gd name="adj" fmla="val 20279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>
            <a:normAutofit lnSpcReduction="10000"/>
          </a:bodyPr>
          <a:lstStyle/>
          <a:p>
            <a:pPr marL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800" spc="180"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扫帚柄与地面的距离应保持适当，以便于清扫地面。</a:t>
            </a:r>
            <a:endParaRPr lang="zh-CN" altLang="en-US" sz="2600" b="1" spc="18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圆角矩形 7"/>
          <p:cNvSpPr/>
          <p:nvPr>
            <p:custDataLst>
              <p:tags r:id="rId7"/>
            </p:custDataLst>
          </p:nvPr>
        </p:nvSpPr>
        <p:spPr>
          <a:xfrm>
            <a:off x="6578595" y="4303434"/>
            <a:ext cx="4266105" cy="1308061"/>
          </a:xfrm>
          <a:prstGeom prst="roundRect">
            <a:avLst>
              <a:gd name="adj" fmla="val 20279"/>
            </a:avLst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7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>
            <a:normAutofit/>
          </a:bodyPr>
          <a:lstStyle/>
          <a:p>
            <a:pPr marL="0" 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1800" spc="180"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握把时，注意保持身体平衡，避免摔倒。</a:t>
            </a:r>
            <a:endParaRPr lang="zh-CN" altLang="en-US" sz="1800" spc="180">
              <a:solidFill>
                <a:schemeClr val="l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 spd="med"/>
</p:sld>
</file>

<file path=ppt/tags/tag1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1"/>
  <p:tag name="KSO_WM_UNIT_LAYERLEVEL" val="1"/>
  <p:tag name="KSO_WM_TAG_VERSION" val="1.0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8"/>
  <p:tag name="KSO_WM_UNIT_LAYERLEVEL" val="1"/>
  <p:tag name="KSO_WM_TAG_VERSION" val="1.0"/>
  <p:tag name="KSO_WM_UNIT_TYPE" val="i"/>
  <p:tag name="KSO_WM_UNIT_INDEX" val="8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7"/>
  <p:tag name="KSO_WM_UNIT_ID" val="diagram20219120_3*l_h_i*1_3_7"/>
  <p:tag name="KSO_WM_TEMPLATE_CATEGORY" val="diagram"/>
  <p:tag name="KSO_WM_TEMPLATE_INDEX" val="20219120"/>
  <p:tag name="KSO_WM_UNIT_LAYERLEVEL" val="1_1_1"/>
  <p:tag name="KSO_WM_TAG_VERSION" val="1.0"/>
  <p:tag name="KSO_WM_BEAUTIFY_FLAG" val="#wm#"/>
  <p:tag name="KSO_WM_CHIP_GROUPID" val="60b9dffed573a1aeab43bcad"/>
  <p:tag name="KSO_WM_CHIP_XID" val="60b9dffed573a1aeab43bcae"/>
  <p:tag name="KSO_WM_ASSEMBLE_CHIP_INDEX" val="5a6733dc42bc43c2b5a0df9e7276d1ce"/>
  <p:tag name="KSO_WM_UNIT_VALUE" val="0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2"/>
  <p:tag name="KSO_WM_UNIT_ID" val="diagram20219120_3*l_h_i*1_3_2"/>
  <p:tag name="KSO_WM_TEMPLATE_CATEGORY" val="diagram"/>
  <p:tag name="KSO_WM_TEMPLATE_INDEX" val="20219120"/>
  <p:tag name="KSO_WM_UNIT_LAYERLEVEL" val="1_1_1"/>
  <p:tag name="KSO_WM_TAG_VERSION" val="1.0"/>
  <p:tag name="KSO_WM_BEAUTIFY_FLAG" val="#wm#"/>
  <p:tag name="KSO_WM_CHIP_GROUPID" val="60b9dffed573a1aeab43bcad"/>
  <p:tag name="KSO_WM_CHIP_XID" val="60b9dffed573a1aeab43bcae"/>
  <p:tag name="KSO_WM_ASSEMBLE_CHIP_INDEX" val="5a6733dc42bc43c2b5a0df9e7276d1ce"/>
  <p:tag name="KSO_WM_UNIT_VALUE" val="2"/>
  <p:tag name="KSO_WM_UNIT_TEXT_FILL_FORE_SCHEMECOLOR_INDEX_BRIGHTNESS" val="-0.25"/>
  <p:tag name="KSO_WM_UNIT_TEXT_FILL_FORE_SCHEMECOLOR_INDEX" val="5"/>
  <p:tag name="KSO_WM_UNIT_TEXT_FILL_TYPE" val="1"/>
  <p:tag name="KSO_WM_UNIT_USESOURCEFORMAT_APPLY" val="0"/>
</p:tagLst>
</file>

<file path=ppt/tags/tag102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19120_3*l_h_f*1_4_1"/>
  <p:tag name="KSO_WM_TEMPLATE_CATEGORY" val="diagram"/>
  <p:tag name="KSO_WM_TEMPLATE_INDEX" val="20219120"/>
  <p:tag name="KSO_WM_UNIT_LAYERLEVEL" val="1_1_1"/>
  <p:tag name="KSO_WM_TAG_VERSION" val="1.0"/>
  <p:tag name="KSO_WM_BEAUTIFY_FLAG" val="#wm#"/>
  <p:tag name="KSO_WM_UNIT_PRESET_TEXT" val="单击此处输入你的正文，准确理解您传达的信息。"/>
  <p:tag name="KSO_WM_UNIT_VALUE" val="50"/>
  <p:tag name="KSO_WM_CHIP_GROUPID" val="60b9dffed573a1aeab43bcad"/>
  <p:tag name="KSO_WM_CHIP_XID" val="60b9dffed573a1aeab43bcae"/>
  <p:tag name="KSO_WM_ASSEMBLE_CHIP_INDEX" val="5a6733dc42bc43c2b5a0df9e7276d1ce"/>
  <p:tag name="KSO_WM_UNIT_TEXT_FILL_FORE_SCHEMECOLOR_INDEX_BRIGHTNESS" val="0.25"/>
  <p:tag name="KSO_WM_UNIT_TEXT_FILL_FORE_SCHEMECOLOR_INDEX" val="13"/>
  <p:tag name="KSO_WM_UNIT_TEXT_FILL_TYPE" val="1"/>
  <p:tag name="KSO_WM_UNIT_USESOURCEFORMAT_APPLY" val="0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19120_3*l_h_i*1_4_1"/>
  <p:tag name="KSO_WM_TEMPLATE_CATEGORY" val="diagram"/>
  <p:tag name="KSO_WM_TEMPLATE_INDEX" val="20219120"/>
  <p:tag name="KSO_WM_UNIT_LAYERLEVEL" val="1_1_1"/>
  <p:tag name="KSO_WM_TAG_VERSION" val="1.0"/>
  <p:tag name="KSO_WM_BEAUTIFY_FLAG" val="#wm#"/>
  <p:tag name="KSO_WM_CHIP_GROUPID" val="60b9dffed573a1aeab43bcad"/>
  <p:tag name="KSO_WM_CHIP_XID" val="60b9dffed573a1aeab43bcae"/>
  <p:tag name="KSO_WM_ASSEMBLE_CHIP_INDEX" val="5a6733dc42bc43c2b5a0df9e7276d1ce"/>
  <p:tag name="KSO_WM_UNIT_VALUE" val="2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19120_3*l_h_i*1_4_3"/>
  <p:tag name="KSO_WM_TEMPLATE_CATEGORY" val="diagram"/>
  <p:tag name="KSO_WM_TEMPLATE_INDEX" val="20219120"/>
  <p:tag name="KSO_WM_UNIT_LAYERLEVEL" val="1_1_1"/>
  <p:tag name="KSO_WM_TAG_VERSION" val="1.0"/>
  <p:tag name="KSO_WM_BEAUTIFY_FLAG" val="#wm#"/>
  <p:tag name="KSO_WM_CHIP_GROUPID" val="60b9dffed573a1aeab43bcad"/>
  <p:tag name="KSO_WM_CHIP_XID" val="60b9dffed573a1aeab43bcae"/>
  <p:tag name="KSO_WM_ASSEMBLE_CHIP_INDEX" val="5a6733dc42bc43c2b5a0df9e7276d1ce"/>
  <p:tag name="KSO_WM_UNIT_VALUE" val="2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diagram20219120_3*l_h_i*1_4_4"/>
  <p:tag name="KSO_WM_TEMPLATE_CATEGORY" val="diagram"/>
  <p:tag name="KSO_WM_TEMPLATE_INDEX" val="20219120"/>
  <p:tag name="KSO_WM_UNIT_LAYERLEVEL" val="1_1_1"/>
  <p:tag name="KSO_WM_TAG_VERSION" val="1.0"/>
  <p:tag name="KSO_WM_BEAUTIFY_FLAG" val="#wm#"/>
  <p:tag name="KSO_WM_CHIP_GROUPID" val="60b9dffed573a1aeab43bcad"/>
  <p:tag name="KSO_WM_CHIP_XID" val="60b9dffed573a1aeab43bcae"/>
  <p:tag name="KSO_WM_ASSEMBLE_CHIP_INDEX" val="5a6733dc42bc43c2b5a0df9e7276d1ce"/>
  <p:tag name="KSO_WM_UNIT_VALUE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5"/>
  <p:tag name="KSO_WM_UNIT_ID" val="diagram20219120_3*l_h_i*1_4_5"/>
  <p:tag name="KSO_WM_TEMPLATE_CATEGORY" val="diagram"/>
  <p:tag name="KSO_WM_TEMPLATE_INDEX" val="20219120"/>
  <p:tag name="KSO_WM_UNIT_LAYERLEVEL" val="1_1_1"/>
  <p:tag name="KSO_WM_TAG_VERSION" val="1.0"/>
  <p:tag name="KSO_WM_BEAUTIFY_FLAG" val="#wm#"/>
  <p:tag name="KSO_WM_CHIP_GROUPID" val="60b9dffed573a1aeab43bcad"/>
  <p:tag name="KSO_WM_CHIP_XID" val="60b9dffed573a1aeab43bcae"/>
  <p:tag name="KSO_WM_ASSEMBLE_CHIP_INDEX" val="5a6733dc42bc43c2b5a0df9e7276d1ce"/>
  <p:tag name="KSO_WM_UNIT_VALUE" val="0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6"/>
  <p:tag name="KSO_WM_UNIT_ID" val="diagram20219120_3*l_h_i*1_4_6"/>
  <p:tag name="KSO_WM_TEMPLATE_CATEGORY" val="diagram"/>
  <p:tag name="KSO_WM_TEMPLATE_INDEX" val="20219120"/>
  <p:tag name="KSO_WM_UNIT_LAYERLEVEL" val="1_1_1"/>
  <p:tag name="KSO_WM_TAG_VERSION" val="1.0"/>
  <p:tag name="KSO_WM_BEAUTIFY_FLAG" val="#wm#"/>
  <p:tag name="KSO_WM_CHIP_GROUPID" val="60b9dffed573a1aeab43bcad"/>
  <p:tag name="KSO_WM_CHIP_XID" val="60b9dffed573a1aeab43bcae"/>
  <p:tag name="KSO_WM_ASSEMBLE_CHIP_INDEX" val="5a6733dc42bc43c2b5a0df9e7276d1ce"/>
  <p:tag name="KSO_WM_UNIT_VALUE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7"/>
  <p:tag name="KSO_WM_UNIT_ID" val="diagram20219120_3*l_h_i*1_4_7"/>
  <p:tag name="KSO_WM_TEMPLATE_CATEGORY" val="diagram"/>
  <p:tag name="KSO_WM_TEMPLATE_INDEX" val="20219120"/>
  <p:tag name="KSO_WM_UNIT_LAYERLEVEL" val="1_1_1"/>
  <p:tag name="KSO_WM_TAG_VERSION" val="1.0"/>
  <p:tag name="KSO_WM_BEAUTIFY_FLAG" val="#wm#"/>
  <p:tag name="KSO_WM_CHIP_GROUPID" val="60b9dffed573a1aeab43bcad"/>
  <p:tag name="KSO_WM_CHIP_XID" val="60b9dffed573a1aeab43bcae"/>
  <p:tag name="KSO_WM_ASSEMBLE_CHIP_INDEX" val="5a6733dc42bc43c2b5a0df9e7276d1ce"/>
  <p:tag name="KSO_WM_UNIT_VALUE" val="0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2"/>
  <p:tag name="KSO_WM_UNIT_ID" val="diagram20219120_3*l_h_i*1_4_2"/>
  <p:tag name="KSO_WM_TEMPLATE_CATEGORY" val="diagram"/>
  <p:tag name="KSO_WM_TEMPLATE_INDEX" val="20219120"/>
  <p:tag name="KSO_WM_UNIT_LAYERLEVEL" val="1_1_1"/>
  <p:tag name="KSO_WM_TAG_VERSION" val="1.0"/>
  <p:tag name="KSO_WM_BEAUTIFY_FLAG" val="#wm#"/>
  <p:tag name="KSO_WM_CHIP_GROUPID" val="60b9dffed573a1aeab43bcad"/>
  <p:tag name="KSO_WM_CHIP_XID" val="60b9dffed573a1aeab43bcae"/>
  <p:tag name="KSO_WM_ASSEMBLE_CHIP_INDEX" val="5a6733dc42bc43c2b5a0df9e7276d1ce"/>
  <p:tag name="KSO_WM_UNIT_VALUE" val="2"/>
  <p:tag name="KSO_WM_UNIT_TEXT_FILL_FORE_SCHEMECOLOR_INDEX_BRIGHTNESS" val="-0.25"/>
  <p:tag name="KSO_WM_UNIT_TEXT_FILL_FORE_SCHEMECOLOR_INDEX" val="5"/>
  <p:tag name="KSO_WM_UNIT_TEXT_FILL_TYPE" val="1"/>
  <p:tag name="KSO_WM_UNIT_USESOURCEFORMAT_APPLY" val="0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30876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9-24T22:42:22&quot;,&quot;maxSize&quot;:{&quot;size1&quot;:22.2},&quot;minSize&quot;:{&quot;size1&quot;:13.5},&quot;normalSize&quot;:{&quot;size1&quot;:13.5},&quot;subLayout&quot;:[{&quot;id&quot;:&quot;2023-09-24T22:42:22&quot;,&quot;margin&quot;:{&quot;bottom&quot;:0.025999998673796654,&quot;left&quot;:2.117000102996826,&quot;right&quot;:1.2699999809265137,&quot;top&quot;:0.4230000376701355},&quot;type&quot;:0},{&quot;id&quot;:&quot;2023-09-24T22:42:22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  <p:tag name="KSO_WM_SLIDE_BK_DARK_LIGHT" val=""/>
</p:tagLst>
</file>

<file path=ppt/tags/tag111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UNIT_TYPE" val="i"/>
  <p:tag name="KSO_WM_UNIT_INDEX" val="1"/>
  <p:tag name="KSO_WM_SLIDE_BACKGROUND_TYPE" val="general"/>
  <p:tag name="WM_BEAUTIFY_SHAPE_IDENTITY" val="{004c7135-3787-4373-8fb4-69978c83a81d}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783_3*l_h_i*1_4_1"/>
  <p:tag name="KSO_WM_TEMPLATE_CATEGORY" val="diagram"/>
  <p:tag name="KSO_WM_TEMPLATE_INDEX" val="20228783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4_1"/>
  <p:tag name="KSO_WM_UNIT_FILL_FORE_SCHEMECOLOR_INDEX_BRIGHTNESS" val="0"/>
  <p:tag name="KSO_WM_UNIT_FILL_FORE_SCHEMECOLOR_INDEX" val="14"/>
  <p:tag name="KSO_WM_UNIT_FILL_TYPE" val="1"/>
  <p:tag name="KSO_WM_UNIT_SHADOW_SCHEMECOLOR_INDEX_BRIGHTNESS" val="-0.25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783_3*l_h_i*1_4_3"/>
  <p:tag name="KSO_WM_TEMPLATE_CATEGORY" val="diagram"/>
  <p:tag name="KSO_WM_TEMPLATE_INDEX" val="20228783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4_3"/>
  <p:tag name="KSO_WM_UNIT_FILL_FORE_SCHEMECOLOR_INDEX_BRIGHTNESS" val="0"/>
  <p:tag name="KSO_WM_UNIT_FILL_FORE_SCHEMECOLOR_INDEX" val="14"/>
  <p:tag name="KSO_WM_UNIT_FILL_TYPE" val="1"/>
  <p:tag name="KSO_WM_UNIT_SHADOW_SCHEMECOLOR_INDEX_BRIGHTNESS" val="-0.3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783_3*l_h_i*1_4_2"/>
  <p:tag name="KSO_WM_TEMPLATE_CATEGORY" val="diagram"/>
  <p:tag name="KSO_WM_TEMPLATE_INDEX" val="20228783"/>
  <p:tag name="KSO_WM_UNIT_LAYERLEVEL" val="1_1_1"/>
  <p:tag name="KSO_WM_TAG_VERSION" val="1.0"/>
  <p:tag name="KSO_WM_BEAUTIFY_FLAG" val="#wm#"/>
  <p:tag name="KSO_WM_DIAGRAM_GROUP_CODE" val="l1-1"/>
  <p:tag name="KSO_WM_UNIT_SUBTYPE" val="d"/>
  <p:tag name="KSO_WM_UNIT_TYPE" val="l_h_i"/>
  <p:tag name="KSO_WM_UNIT_INDEX" val="1_4_2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783_3*l_h_i*1_3_1"/>
  <p:tag name="KSO_WM_TEMPLATE_CATEGORY" val="diagram"/>
  <p:tag name="KSO_WM_TEMPLATE_INDEX" val="20228783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3_1"/>
  <p:tag name="KSO_WM_UNIT_FILL_FORE_SCHEMECOLOR_INDEX_BRIGHTNESS" val="0"/>
  <p:tag name="KSO_WM_UNIT_FILL_FORE_SCHEMECOLOR_INDEX" val="5"/>
  <p:tag name="KSO_WM_UNIT_FILL_TYPE" val="1"/>
  <p:tag name="KSO_WM_UNIT_SHADOW_SCHEMECOLOR_INDEX_BRIGHTNESS" val="-0.25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783_3*l_h_i*1_3_3"/>
  <p:tag name="KSO_WM_TEMPLATE_CATEGORY" val="diagram"/>
  <p:tag name="KSO_WM_TEMPLATE_INDEX" val="20228783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3_3"/>
  <p:tag name="KSO_WM_UNIT_FILL_FORE_SCHEMECOLOR_INDEX_BRIGHTNESS" val="0"/>
  <p:tag name="KSO_WM_UNIT_FILL_FORE_SCHEMECOLOR_INDEX" val="14"/>
  <p:tag name="KSO_WM_UNIT_FILL_TYPE" val="1"/>
  <p:tag name="KSO_WM_UNIT_SHADOW_SCHEMECOLOR_INDEX_BRIGHTNESS" val="-0.3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783_3*l_h_i*1_3_2"/>
  <p:tag name="KSO_WM_TEMPLATE_CATEGORY" val="diagram"/>
  <p:tag name="KSO_WM_TEMPLATE_INDEX" val="20228783"/>
  <p:tag name="KSO_WM_UNIT_LAYERLEVEL" val="1_1_1"/>
  <p:tag name="KSO_WM_TAG_VERSION" val="1.0"/>
  <p:tag name="KSO_WM_BEAUTIFY_FLAG" val="#wm#"/>
  <p:tag name="KSO_WM_DIAGRAM_GROUP_CODE" val="l1-1"/>
  <p:tag name="KSO_WM_UNIT_SUBTYPE" val="d"/>
  <p:tag name="KSO_WM_UNIT_TYPE" val="l_h_i"/>
  <p:tag name="KSO_WM_UNIT_INDEX" val="1_3_2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783_3*l_h_f*1_3_1"/>
  <p:tag name="KSO_WM_TEMPLATE_CATEGORY" val="diagram"/>
  <p:tag name="KSO_WM_TEMPLATE_INDEX" val="20228783"/>
  <p:tag name="KSO_WM_UNIT_LAYERLEVEL" val="1_1_1"/>
  <p:tag name="KSO_WM_TAG_VERSION" val="1.0"/>
  <p:tag name="KSO_WM_BEAUTIFY_FLAG" val="#wm#"/>
  <p:tag name="KSO_WM_UNIT_SUBTYPE" val="a"/>
  <p:tag name="KSO_WM_UNIT_PRESET_TEXT" val="点击此处添加正文"/>
  <p:tag name="KSO_WM_UNIT_NOCLEAR" val="0"/>
  <p:tag name="KSO_WM_DIAGRAM_GROUP_CODE" val="l1-1"/>
  <p:tag name="KSO_WM_UNIT_TYPE" val="l_h_f"/>
  <p:tag name="KSO_WM_UNIT_INDEX" val="1_3_1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783_3*l_h_f*1_4_1"/>
  <p:tag name="KSO_WM_TEMPLATE_CATEGORY" val="diagram"/>
  <p:tag name="KSO_WM_TEMPLATE_INDEX" val="20228783"/>
  <p:tag name="KSO_WM_UNIT_LAYERLEVEL" val="1_1_1"/>
  <p:tag name="KSO_WM_TAG_VERSION" val="1.0"/>
  <p:tag name="KSO_WM_BEAUTIFY_FLAG" val="#wm#"/>
  <p:tag name="KSO_WM_UNIT_SUBTYPE" val="a"/>
  <p:tag name="KSO_WM_UNIT_PRESET_TEXT" val="点击此处添加正文"/>
  <p:tag name="KSO_WM_UNIT_NOCLEAR" val="0"/>
  <p:tag name="KSO_WM_DIAGRAM_GROUP_CODE" val="l1-1"/>
  <p:tag name="KSO_WM_UNIT_TYPE" val="l_h_f"/>
  <p:tag name="KSO_WM_UNIT_INDEX" val="1_4_1"/>
  <p:tag name="KSO_WM_UNIT_TEXT_FILL_FORE_SCHEMECOLOR_INDEX_BRIGHTNESS" val="0"/>
  <p:tag name="KSO_WM_UNIT_TEXT_FILL_FORE_SCHEMECOLOR_INDEX" val="5"/>
  <p:tag name="KSO_WM_UNIT_TEXT_FILL_TYPE" val="1"/>
  <p:tag name="KSO_WM_UNIT_USESOURCEFORMAT_APPLY" val="0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783_3*l_h_i*1_2_1"/>
  <p:tag name="KSO_WM_TEMPLATE_CATEGORY" val="diagram"/>
  <p:tag name="KSO_WM_TEMPLATE_INDEX" val="20228783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2_1"/>
  <p:tag name="KSO_WM_UNIT_FILL_FORE_SCHEMECOLOR_INDEX_BRIGHTNESS" val="0"/>
  <p:tag name="KSO_WM_UNIT_FILL_FORE_SCHEMECOLOR_INDEX" val="14"/>
  <p:tag name="KSO_WM_UNIT_FILL_TYPE" val="1"/>
  <p:tag name="KSO_WM_UNIT_SHADOW_SCHEMECOLOR_INDEX_BRIGHTNESS" val="-0.25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783_3*l_h_i*1_2_3"/>
  <p:tag name="KSO_WM_TEMPLATE_CATEGORY" val="diagram"/>
  <p:tag name="KSO_WM_TEMPLATE_INDEX" val="20228783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2_3"/>
  <p:tag name="KSO_WM_UNIT_FILL_FORE_SCHEMECOLOR_INDEX_BRIGHTNESS" val="0"/>
  <p:tag name="KSO_WM_UNIT_FILL_FORE_SCHEMECOLOR_INDEX" val="14"/>
  <p:tag name="KSO_WM_UNIT_FILL_TYPE" val="1"/>
  <p:tag name="KSO_WM_UNIT_SHADOW_SCHEMECOLOR_INDEX_BRIGHTNESS" val="-0.3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783_3*l_h_i*1_2_2"/>
  <p:tag name="KSO_WM_TEMPLATE_CATEGORY" val="diagram"/>
  <p:tag name="KSO_WM_TEMPLATE_INDEX" val="20228783"/>
  <p:tag name="KSO_WM_UNIT_LAYERLEVEL" val="1_1_1"/>
  <p:tag name="KSO_WM_TAG_VERSION" val="1.0"/>
  <p:tag name="KSO_WM_BEAUTIFY_FLAG" val="#wm#"/>
  <p:tag name="KSO_WM_DIAGRAM_GROUP_CODE" val="l1-1"/>
  <p:tag name="KSO_WM_UNIT_SUBTYPE" val="d"/>
  <p:tag name="KSO_WM_UNIT_TYPE" val="l_h_i"/>
  <p:tag name="KSO_WM_UNIT_INDEX" val="1_2_2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783_3*l_h_i*1_1_1"/>
  <p:tag name="KSO_WM_TEMPLATE_CATEGORY" val="diagram"/>
  <p:tag name="KSO_WM_TEMPLATE_INDEX" val="20228783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1"/>
  <p:tag name="KSO_WM_UNIT_FILL_FORE_SCHEMECOLOR_INDEX_BRIGHTNESS" val="0"/>
  <p:tag name="KSO_WM_UNIT_FILL_FORE_SCHEMECOLOR_INDEX" val="5"/>
  <p:tag name="KSO_WM_UNIT_FILL_TYPE" val="1"/>
  <p:tag name="KSO_WM_UNIT_SHADOW_SCHEMECOLOR_INDEX_BRIGHTNESS" val="-0.25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783_3*l_h_i*1_1_3"/>
  <p:tag name="KSO_WM_TEMPLATE_CATEGORY" val="diagram"/>
  <p:tag name="KSO_WM_TEMPLATE_INDEX" val="20228783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3"/>
  <p:tag name="KSO_WM_UNIT_FILL_FORE_SCHEMECOLOR_INDEX_BRIGHTNESS" val="0"/>
  <p:tag name="KSO_WM_UNIT_FILL_FORE_SCHEMECOLOR_INDEX" val="14"/>
  <p:tag name="KSO_WM_UNIT_FILL_TYPE" val="1"/>
  <p:tag name="KSO_WM_UNIT_SHADOW_SCHEMECOLOR_INDEX_BRIGHTNESS" val="-0.3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783_3*l_h_i*1_1_2"/>
  <p:tag name="KSO_WM_TEMPLATE_CATEGORY" val="diagram"/>
  <p:tag name="KSO_WM_TEMPLATE_INDEX" val="20228783"/>
  <p:tag name="KSO_WM_UNIT_LAYERLEVEL" val="1_1_1"/>
  <p:tag name="KSO_WM_TAG_VERSION" val="1.0"/>
  <p:tag name="KSO_WM_BEAUTIFY_FLAG" val="#wm#"/>
  <p:tag name="KSO_WM_DIAGRAM_GROUP_CODE" val="l1-1"/>
  <p:tag name="KSO_WM_UNIT_SUBTYPE" val="d"/>
  <p:tag name="KSO_WM_UNIT_TYPE" val="l_h_i"/>
  <p:tag name="KSO_WM_UNIT_INDEX" val="1_1_2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783_3*l_h_f*1_1_1"/>
  <p:tag name="KSO_WM_TEMPLATE_CATEGORY" val="diagram"/>
  <p:tag name="KSO_WM_TEMPLATE_INDEX" val="20228783"/>
  <p:tag name="KSO_WM_UNIT_LAYERLEVEL" val="1_1_1"/>
  <p:tag name="KSO_WM_TAG_VERSION" val="1.0"/>
  <p:tag name="KSO_WM_BEAUTIFY_FLAG" val="#wm#"/>
  <p:tag name="KSO_WM_UNIT_SUBTYPE" val="a"/>
  <p:tag name="KSO_WM_UNIT_PRESET_TEXT" val="点击此处添加正文"/>
  <p:tag name="KSO_WM_UNIT_NOCLEAR" val="0"/>
  <p:tag name="KSO_WM_DIAGRAM_GROUP_CODE" val="l1-1"/>
  <p:tag name="KSO_WM_UNIT_TYPE" val="l_h_f"/>
  <p:tag name="KSO_WM_UNIT_INDEX" val="1_1_1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783_3*l_h_f*1_2_1"/>
  <p:tag name="KSO_WM_TEMPLATE_CATEGORY" val="diagram"/>
  <p:tag name="KSO_WM_TEMPLATE_INDEX" val="20228783"/>
  <p:tag name="KSO_WM_UNIT_LAYERLEVEL" val="1_1_1"/>
  <p:tag name="KSO_WM_TAG_VERSION" val="1.0"/>
  <p:tag name="KSO_WM_BEAUTIFY_FLAG" val="#wm#"/>
  <p:tag name="KSO_WM_UNIT_SUBTYPE" val="a"/>
  <p:tag name="KSO_WM_UNIT_PRESET_TEXT" val="点击此处添加正文"/>
  <p:tag name="KSO_WM_UNIT_NOCLEAR" val="0"/>
  <p:tag name="KSO_WM_DIAGRAM_GROUP_CODE" val="l1-1"/>
  <p:tag name="KSO_WM_UNIT_TYPE" val="l_h_f"/>
  <p:tag name="KSO_WM_UNIT_INDEX" val="1_2_1"/>
  <p:tag name="KSO_WM_UNIT_TEXT_FILL_FORE_SCHEMECOLOR_INDEX_BRIGHTNESS" val="0"/>
  <p:tag name="KSO_WM_UNIT_TEXT_FILL_FORE_SCHEMECOLOR_INDEX" val="5"/>
  <p:tag name="KSO_WM_UNIT_TEXT_FILL_TYPE" val="1"/>
  <p:tag name="KSO_WM_UNIT_USESOURCEFORMAT_APPLY" val="0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30876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9-24T22:42:24&quot;,&quot;maxSize&quot;:{&quot;size1&quot;:22.2},&quot;minSize&quot;:{&quot;size1&quot;:13.5},&quot;normalSize&quot;:{&quot;size1&quot;:13.5},&quot;subLayout&quot;:[{&quot;id&quot;:&quot;2023-09-24T22:42:24&quot;,&quot;margin&quot;:{&quot;bottom&quot;:0.025999998673796654,&quot;left&quot;:2.117000102996826,&quot;right&quot;:1.2699999809265137,&quot;top&quot;:0.4230000376701355},&quot;type&quot;:0},{&quot;id&quot;:&quot;2023-09-24T22:42:24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  <p:tag name="KSO_WM_SLIDE_BK_DARK_LIGHT" val=""/>
</p:tagLst>
</file>

<file path=ppt/tags/tag131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UNIT_TYPE" val="i"/>
  <p:tag name="KSO_WM_UNIT_INDEX" val="1"/>
  <p:tag name="KSO_WM_SLIDE_BACKGROUND_TYPE" val="general"/>
  <p:tag name="WM_BEAUTIFY_SHAPE_IDENTITY" val="{004c7135-3787-4373-8fb4-69978c83a81d}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13970_3*l_h_i*1_1_3"/>
  <p:tag name="KSO_WM_TEMPLATE_CATEGORY" val="diagram"/>
  <p:tag name="KSO_WM_TEMPLATE_INDEX" val="20213970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-0.15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13970_3*l_h_i*1_1_2"/>
  <p:tag name="KSO_WM_TEMPLATE_CATEGORY" val="diagram"/>
  <p:tag name="KSO_WM_TEMPLATE_INDEX" val="20213970"/>
  <p:tag name="KSO_WM_UNIT_LAYERLEVEL" val="1_1_1"/>
  <p:tag name="KSO_WM_TAG_VERSION" val="1.0"/>
  <p:tag name="KSO_WM_BEAUTIFY_FLAG" val="#wm#"/>
  <p:tag name="KSO_WM_UNIT_SUBTYPE" val="d"/>
  <p:tag name="KSO_WM_UNIT_TEXT_FILL_FORE_SCHEMECOLOR_INDEX_BRIGHTNESS" val="0"/>
  <p:tag name="KSO_WM_UNIT_TEXT_FILL_FORE_SCHEMECOLOR_INDEX" val="5"/>
  <p:tag name="KSO_WM_UNIT_TEXT_FILL_TYPE" val="1"/>
  <p:tag name="KSO_WM_UNIT_USESOURCEFORMAT_APPLY" val="0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13970_3*l_h_i*1_1_1"/>
  <p:tag name="KSO_WM_TEMPLATE_CATEGORY" val="diagram"/>
  <p:tag name="KSO_WM_TEMPLATE_INDEX" val="20213970"/>
  <p:tag name="KSO_WM_UNIT_LAYERLEVEL" val="1_1_1"/>
  <p:tag name="KSO_WM_TAG_VERSION" val="1.0"/>
  <p:tag name="KSO_WM_BEAUTIFY_FLAG" val="#wm#"/>
  <p:tag name="KSO_WM_UNIT_LINE_FORE_SCHEMECOLOR_INDEX_BRIGHTNESS" val="-0.25"/>
  <p:tag name="KSO_WM_UNIT_LINE_FORE_SCHEMECOLOR_INDEX" val="14"/>
  <p:tag name="KSO_WM_UNIT_LINE_FILL_TYPE" val="2"/>
  <p:tag name="KSO_WM_UNIT_USESOURCEFORMAT_APPLY" val="0"/>
</p:tagLst>
</file>

<file path=ppt/tags/tag137.xml><?xml version="1.0" encoding="utf-8"?>
<p:tagLst xmlns:p="http://schemas.openxmlformats.org/presentationml/2006/main">
  <p:tag name="KSO_WM_UNIT_PRESET_TEXT_INDEX" val="4"/>
  <p:tag name="KSO_WM_UNIT_PRESET_TEXT_LEN" val="12"/>
  <p:tag name="KSO_WM_UNIT_NOCLEAR" val="0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13970_3*l_h_f*1_1_1"/>
  <p:tag name="KSO_WM_TEMPLATE_CATEGORY" val="diagram"/>
  <p:tag name="KSO_WM_TEMPLATE_INDEX" val="20213970"/>
  <p:tag name="KSO_WM_UNIT_LAYERLEVEL" val="1_1_1"/>
  <p:tag name="KSO_WM_TAG_VERSION" val="1.0"/>
  <p:tag name="KSO_WM_BEAUTIFY_FLAG" val="#wm#"/>
  <p:tag name="KSO_WM_UNIT_SUBTYPE" val="a"/>
  <p:tag name="KSO_WM_UNIT_TEXT_FILL_FORE_SCHEMECOLOR_INDEX_BRIGHTNESS" val="0.25"/>
  <p:tag name="KSO_WM_UNIT_TEXT_FILL_FORE_SCHEMECOLOR_INDEX" val="13"/>
  <p:tag name="KSO_WM_UNIT_TEXT_FILL_TYPE" val="1"/>
  <p:tag name="KSO_WM_UNIT_USESOURCEFORMAT_APPLY" val="0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13970_3*l_h_i*1_2_3"/>
  <p:tag name="KSO_WM_TEMPLATE_CATEGORY" val="diagram"/>
  <p:tag name="KSO_WM_TEMPLATE_INDEX" val="20213970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-0.15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13970_3*l_h_i*1_2_2"/>
  <p:tag name="KSO_WM_TEMPLATE_CATEGORY" val="diagram"/>
  <p:tag name="KSO_WM_TEMPLATE_INDEX" val="20213970"/>
  <p:tag name="KSO_WM_UNIT_LAYERLEVEL" val="1_1_1"/>
  <p:tag name="KSO_WM_TAG_VERSION" val="1.0"/>
  <p:tag name="KSO_WM_BEAUTIFY_FLAG" val="#wm#"/>
  <p:tag name="KSO_WM_UNIT_SUBTYPE" val="d"/>
  <p:tag name="KSO_WM_UNIT_TEXT_FILL_FORE_SCHEMECOLOR_INDEX_BRIGHTNESS" val="0"/>
  <p:tag name="KSO_WM_UNIT_TEXT_FILL_FORE_SCHEMECOLOR_INDEX" val="5"/>
  <p:tag name="KSO_WM_UNIT_TEXT_FILL_TYPE" val="1"/>
  <p:tag name="KSO_WM_UNIT_USESOURCEFORMAT_APPLY" val="0"/>
</p:tagLst>
</file>

<file path=ppt/tags/tag14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1"/>
  <p:tag name="KSO_WM_UNIT_LAYERLEVEL" val="1"/>
  <p:tag name="KSO_WM_TAG_VERSION" val="1.0"/>
  <p:tag name="KSO_WM_UNIT_TYPE" val="i"/>
  <p:tag name="KSO_WM_UNIT_INDEX" val="1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13970_3*l_h_i*1_2_1"/>
  <p:tag name="KSO_WM_TEMPLATE_CATEGORY" val="diagram"/>
  <p:tag name="KSO_WM_TEMPLATE_INDEX" val="20213970"/>
  <p:tag name="KSO_WM_UNIT_LAYERLEVEL" val="1_1_1"/>
  <p:tag name="KSO_WM_TAG_VERSION" val="1.0"/>
  <p:tag name="KSO_WM_BEAUTIFY_FLAG" val="#wm#"/>
  <p:tag name="KSO_WM_UNIT_LINE_FORE_SCHEMECOLOR_INDEX_BRIGHTNESS" val="-0.25"/>
  <p:tag name="KSO_WM_UNIT_LINE_FORE_SCHEMECOLOR_INDEX" val="14"/>
  <p:tag name="KSO_WM_UNIT_LINE_FILL_TYPE" val="2"/>
  <p:tag name="KSO_WM_UNIT_USESOURCEFORMAT_APPLY" val="0"/>
</p:tagLst>
</file>

<file path=ppt/tags/tag141.xml><?xml version="1.0" encoding="utf-8"?>
<p:tagLst xmlns:p="http://schemas.openxmlformats.org/presentationml/2006/main">
  <p:tag name="KSO_WM_UNIT_PRESET_TEXT_INDEX" val="4"/>
  <p:tag name="KSO_WM_UNIT_PRESET_TEXT_LEN" val="12"/>
  <p:tag name="KSO_WM_UNIT_NOCLEAR" val="0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13970_3*l_h_f*1_2_1"/>
  <p:tag name="KSO_WM_TEMPLATE_CATEGORY" val="diagram"/>
  <p:tag name="KSO_WM_TEMPLATE_INDEX" val="20213970"/>
  <p:tag name="KSO_WM_UNIT_LAYERLEVEL" val="1_1_1"/>
  <p:tag name="KSO_WM_TAG_VERSION" val="1.0"/>
  <p:tag name="KSO_WM_BEAUTIFY_FLAG" val="#wm#"/>
  <p:tag name="KSO_WM_UNIT_SUBTYPE" val="a"/>
  <p:tag name="KSO_WM_UNIT_TEXT_FILL_FORE_SCHEMECOLOR_INDEX_BRIGHTNESS" val="0.25"/>
  <p:tag name="KSO_WM_UNIT_TEXT_FILL_FORE_SCHEMECOLOR_INDEX" val="13"/>
  <p:tag name="KSO_WM_UNIT_TEXT_FILL_TYPE" val="1"/>
  <p:tag name="KSO_WM_UNIT_USESOURCEFORMAT_APPLY" val="0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13970_3*l_h_i*1_3_3"/>
  <p:tag name="KSO_WM_TEMPLATE_CATEGORY" val="diagram"/>
  <p:tag name="KSO_WM_TEMPLATE_INDEX" val="20213970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-0.15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13970_3*l_h_i*1_3_2"/>
  <p:tag name="KSO_WM_TEMPLATE_CATEGORY" val="diagram"/>
  <p:tag name="KSO_WM_TEMPLATE_INDEX" val="20213970"/>
  <p:tag name="KSO_WM_UNIT_LAYERLEVEL" val="1_1_1"/>
  <p:tag name="KSO_WM_TAG_VERSION" val="1.0"/>
  <p:tag name="KSO_WM_BEAUTIFY_FLAG" val="#wm#"/>
  <p:tag name="KSO_WM_UNIT_SUBTYPE" val="d"/>
  <p:tag name="KSO_WM_UNIT_TEXT_FILL_FORE_SCHEMECOLOR_INDEX_BRIGHTNESS" val="0"/>
  <p:tag name="KSO_WM_UNIT_TEXT_FILL_FORE_SCHEMECOLOR_INDEX" val="5"/>
  <p:tag name="KSO_WM_UNIT_TEXT_FILL_TYPE" val="1"/>
  <p:tag name="KSO_WM_UNIT_USESOURCEFORMAT_APPLY" val="0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13970_3*l_h_i*1_3_1"/>
  <p:tag name="KSO_WM_TEMPLATE_CATEGORY" val="diagram"/>
  <p:tag name="KSO_WM_TEMPLATE_INDEX" val="20213970"/>
  <p:tag name="KSO_WM_UNIT_LAYERLEVEL" val="1_1_1"/>
  <p:tag name="KSO_WM_TAG_VERSION" val="1.0"/>
  <p:tag name="KSO_WM_BEAUTIFY_FLAG" val="#wm#"/>
  <p:tag name="KSO_WM_UNIT_LINE_FORE_SCHEMECOLOR_INDEX_BRIGHTNESS" val="-0.25"/>
  <p:tag name="KSO_WM_UNIT_LINE_FORE_SCHEMECOLOR_INDEX" val="14"/>
  <p:tag name="KSO_WM_UNIT_LINE_FILL_TYPE" val="2"/>
  <p:tag name="KSO_WM_UNIT_USESOURCEFORMAT_APPLY" val="0"/>
</p:tagLst>
</file>

<file path=ppt/tags/tag145.xml><?xml version="1.0" encoding="utf-8"?>
<p:tagLst xmlns:p="http://schemas.openxmlformats.org/presentationml/2006/main">
  <p:tag name="KSO_WM_UNIT_PRESET_TEXT_INDEX" val="4"/>
  <p:tag name="KSO_WM_UNIT_PRESET_TEXT_LEN" val="12"/>
  <p:tag name="KSO_WM_UNIT_NOCLEAR" val="0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13970_3*l_h_f*1_3_1"/>
  <p:tag name="KSO_WM_TEMPLATE_CATEGORY" val="diagram"/>
  <p:tag name="KSO_WM_TEMPLATE_INDEX" val="20213970"/>
  <p:tag name="KSO_WM_UNIT_LAYERLEVEL" val="1_1_1"/>
  <p:tag name="KSO_WM_TAG_VERSION" val="1.0"/>
  <p:tag name="KSO_WM_BEAUTIFY_FLAG" val="#wm#"/>
  <p:tag name="KSO_WM_UNIT_SUBTYPE" val="a"/>
  <p:tag name="KSO_WM_UNIT_TEXT_FILL_FORE_SCHEMECOLOR_INDEX_BRIGHTNESS" val="0.25"/>
  <p:tag name="KSO_WM_UNIT_TEXT_FILL_FORE_SCHEMECOLOR_INDEX" val="13"/>
  <p:tag name="KSO_WM_UNIT_TEXT_FILL_TYPE" val="1"/>
  <p:tag name="KSO_WM_UNIT_USESOURCEFORMAT_APPLY" val="0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diagram20213970_3*l_h_i*1_4_4"/>
  <p:tag name="KSO_WM_TEMPLATE_CATEGORY" val="diagram"/>
  <p:tag name="KSO_WM_TEMPLATE_INDEX" val="20213970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-0.15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13970_3*l_h_i*1_4_2"/>
  <p:tag name="KSO_WM_TEMPLATE_CATEGORY" val="diagram"/>
  <p:tag name="KSO_WM_TEMPLATE_INDEX" val="20213970"/>
  <p:tag name="KSO_WM_UNIT_LAYERLEVEL" val="1_1_1"/>
  <p:tag name="KSO_WM_TAG_VERSION" val="1.0"/>
  <p:tag name="KSO_WM_BEAUTIFY_FLAG" val="#wm#"/>
  <p:tag name="KSO_WM_UNIT_SUBTYPE" val="d"/>
  <p:tag name="KSO_WM_UNIT_TEXT_FILL_FORE_SCHEMECOLOR_INDEX_BRIGHTNESS" val="0"/>
  <p:tag name="KSO_WM_UNIT_TEXT_FILL_FORE_SCHEMECOLOR_INDEX" val="5"/>
  <p:tag name="KSO_WM_UNIT_TEXT_FILL_TYPE" val="1"/>
  <p:tag name="KSO_WM_UNIT_USESOURCEFORMAT_APPLY" val="0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13970_3*l_h_i*1_4_3"/>
  <p:tag name="KSO_WM_TEMPLATE_CATEGORY" val="diagram"/>
  <p:tag name="KSO_WM_TEMPLATE_INDEX" val="20213970"/>
  <p:tag name="KSO_WM_UNIT_LAYERLEVEL" val="1_1_1"/>
  <p:tag name="KSO_WM_TAG_VERSION" val="1.0"/>
  <p:tag name="KSO_WM_BEAUTIFY_FLAG" val="#wm#"/>
  <p:tag name="KSO_WM_UNIT_LINE_FORE_SCHEMECOLOR_INDEX_BRIGHTNESS" val="-0.25"/>
  <p:tag name="KSO_WM_UNIT_LINE_FORE_SCHEMECOLOR_INDEX" val="14"/>
  <p:tag name="KSO_WM_UNIT_LINE_FILL_TYPE" val="2"/>
  <p:tag name="KSO_WM_UNIT_USESOURCEFORMAT_APPLY" val="0"/>
</p:tagLst>
</file>

<file path=ppt/tags/tag149.xml><?xml version="1.0" encoding="utf-8"?>
<p:tagLst xmlns:p="http://schemas.openxmlformats.org/presentationml/2006/main">
  <p:tag name="KSO_WM_UNIT_PRESET_TEXT_INDEX" val="4"/>
  <p:tag name="KSO_WM_UNIT_PRESET_TEXT_LEN" val="12"/>
  <p:tag name="KSO_WM_UNIT_NOCLEAR" val="0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13970_3*l_h_f*1_4_1"/>
  <p:tag name="KSO_WM_TEMPLATE_CATEGORY" val="diagram"/>
  <p:tag name="KSO_WM_TEMPLATE_INDEX" val="20213970"/>
  <p:tag name="KSO_WM_UNIT_LAYERLEVEL" val="1_1_1"/>
  <p:tag name="KSO_WM_TAG_VERSION" val="1.0"/>
  <p:tag name="KSO_WM_BEAUTIFY_FLAG" val="#wm#"/>
  <p:tag name="KSO_WM_UNIT_SUBTYPE" val="a"/>
  <p:tag name="KSO_WM_UNIT_TEXT_FILL_FORE_SCHEMECOLOR_INDEX_BRIGHTNESS" val="0.25"/>
  <p:tag name="KSO_WM_UNIT_TEXT_FILL_FORE_SCHEMECOLOR_INDEX" val="13"/>
  <p:tag name="KSO_WM_UNIT_TEXT_FILL_TYPE" val="1"/>
  <p:tag name="KSO_WM_UNIT_USESOURCEFORMAT_APPLY" val="0"/>
</p:tagLst>
</file>

<file path=ppt/tags/tag1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2"/>
  <p:tag name="KSO_WM_UNIT_LAYERLEVEL" val="1"/>
  <p:tag name="KSO_WM_TAG_VERSION" val="1.0"/>
  <p:tag name="KSO_WM_UNIT_TYPE" val="i"/>
  <p:tag name="KSO_WM_UNIT_INDEX" val="2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13970_3*l_h_i*1_1_4"/>
  <p:tag name="KSO_WM_TEMPLATE_CATEGORY" val="diagram"/>
  <p:tag name="KSO_WM_TEMPLATE_INDEX" val="20213970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13970_3*l_h_i*1_4_1"/>
  <p:tag name="KSO_WM_TEMPLATE_CATEGORY" val="diagram"/>
  <p:tag name="KSO_WM_TEMPLATE_INDEX" val="20213970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13970_3*l_h_i*1_2_4"/>
  <p:tag name="KSO_WM_TEMPLATE_CATEGORY" val="diagram"/>
  <p:tag name="KSO_WM_TEMPLATE_INDEX" val="20213970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20213970_3*l_h_i*1_3_4"/>
  <p:tag name="KSO_WM_TEMPLATE_CATEGORY" val="diagram"/>
  <p:tag name="KSO_WM_TEMPLATE_INDEX" val="20213970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54.xml><?xml version="1.0" encoding="utf-8"?>
<p:tagLst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30876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9-24T22:42:24&quot;,&quot;maxSize&quot;:{&quot;size1&quot;:22.2},&quot;minSize&quot;:{&quot;size1&quot;:13.5},&quot;normalSize&quot;:{&quot;size1&quot;:13.5},&quot;subLayout&quot;:[{&quot;id&quot;:&quot;2023-09-24T22:42:24&quot;,&quot;margin&quot;:{&quot;bottom&quot;:0.025999998673796654,&quot;left&quot;:2.117000102996826,&quot;right&quot;:1.2699999809265137,&quot;top&quot;:0.4230000376701355},&quot;type&quot;:0},{&quot;id&quot;:&quot;2023-09-24T22:42:24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  <p:tag name="KSO_WM_SLIDE_BK_DARK_LIGHT" val="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15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custom20230913_7*a*1"/>
  <p:tag name="KSO_WM_TEMPLATE_CATEGORY" val="custom"/>
  <p:tag name="KSO_WM_TEMPLATE_INDEX" val="20230913"/>
  <p:tag name="KSO_WM_UNIT_LAYERLEVEL" val="1"/>
  <p:tag name="KSO_WM_TAG_VERSION" val="1.0"/>
  <p:tag name="KSO_WM_UNIT_ISCONTENTSTITLE" val="0"/>
  <p:tag name="KSO_WM_UNIT_ISNUMDGMTITLE" val="0"/>
  <p:tag name="KSO_WM_UNIT_PRESET_TEXT" val="添加章节标题"/>
  <p:tag name="KSO_WM_UNIT_NOCLEAR" val="0"/>
  <p:tag name="KSO_WM_UNIT_VALUE" val="14"/>
  <p:tag name="KSO_WM_UNIT_CONTENT_GROUP_TYPE" val="contentchip"/>
  <p:tag name="KSO_WM_UNIT_TYPE" val="a"/>
  <p:tag name="KSO_WM_UNIT_INDEX" val="1"/>
  <p:tag name="KSO_WM_UNIT_TEXT_FILL_FORE_SCHEMECOLOR_INDEX_BRIGHTNESS" val="-0.25"/>
  <p:tag name="KSO_WM_UNIT_TEXT_FILL_FORE_SCHEMECOLOR_INDEX" val="5"/>
  <p:tag name="KSO_WM_UNIT_TEXT_FILL_TYPE" val="1"/>
</p:tagLst>
</file>

<file path=ppt/tags/tag159.xml><?xml version="1.0" encoding="utf-8"?>
<p:tagLst xmlns:p="http://schemas.openxmlformats.org/presentationml/2006/main">
  <p:tag name="KSO_WM_SLIDE_ID" val="custom20230913_7"/>
  <p:tag name="KSO_WM_TEMPLATE_SUBCATEGORY" val="0"/>
  <p:tag name="KSO_WM_TEMPLATE_MASTER_TYPE" val="1"/>
  <p:tag name="KSO_WM_TEMPLATE_COLOR_TYPE" val="0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30913"/>
  <p:tag name="KSO_WM_SLIDE_LAYOUT_CNT" val="1_1"/>
  <p:tag name="KSO_WM_SLIDE_TYPE" val="sectionTitle"/>
  <p:tag name="KSO_WM_SLIDE_SUBTYPE" val="pureTxt"/>
  <p:tag name="KSO_WM_SLIDE_LAYOUT" val="a_e"/>
  <p:tag name="KSO_WM_SLIDE_CONTENT_AREA" val="{&quot;left&quot;:&quot;209.75&quot;,&quot;top&quot;:&quot;79.75&quot;,&quot;width&quot;:&quot;540.6&quot;,&quot;height&quot;:&quot;409.9&quot;}"/>
</p:tagLst>
</file>

<file path=ppt/tags/tag1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4*f*1"/>
  <p:tag name="KSO_WM_UNIT_LAYERLEVEL" val="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添加文本&#10;第二级&#10;第三级&#10;第四级&#10;第五级"/>
</p:tagLst>
</file>

<file path=ppt/tags/tag160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UNIT_TYPE" val="i"/>
  <p:tag name="KSO_WM_UNIT_INDEX" val="1"/>
  <p:tag name="KSO_WM_SLIDE_BACKGROUND_TYPE" val="general"/>
  <p:tag name="WM_BEAUTIFY_SHAPE_IDENTITY" val="{004c7135-3787-4373-8fb4-69978c83a81d}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1"/>
  <p:tag name="KSO_WM_UNIT_ID" val="diagram20210873_2*m_i*1_1"/>
  <p:tag name="KSO_WM_TEMPLATE_CATEGORY" val="diagram"/>
  <p:tag name="KSO_WM_TEMPLATE_INDEX" val="20210873"/>
  <p:tag name="KSO_WM_UNIT_LAYERLEVEL" val="1_1"/>
  <p:tag name="KSO_WM_TAG_VERSION" val="1.0"/>
  <p:tag name="KSO_WM_BEAUTIFY_FLAG" val="#wm#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210873_2*m_h_i*1_1_1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210873_2*m_h_i*1_2_1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20210873_2*m_h_i*1_3_1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1"/>
  <p:tag name="KSO_WM_UNIT_ID" val="diagram20210873_2*m_h_i*1_4_1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20210873_2*m_h_i*1_1_2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210873_2*m_h_i*1_2_2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_4*f*2"/>
  <p:tag name="KSO_WM_UNIT_LAYERLEVEL" val="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添加文本&#10;第二级&#10;第三级&#10;第四级&#10;第五级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"/>
  <p:tag name="KSO_WM_UNIT_ID" val="diagram20210873_2*m_h_i*1_3_2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71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20210873_2*m_h_f*1_1_1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TEXT_FILL_FORE_SCHEMECOLOR_INDEX_BRIGHTNESS" val="-0.5"/>
  <p:tag name="KSO_WM_UNIT_TEXT_FILL_FORE_SCHEMECOLOR_INDEX" val="14"/>
  <p:tag name="KSO_WM_UNIT_TEXT_FILL_TYPE" val="1"/>
  <p:tag name="KSO_WM_UNIT_USESOURCEFORMAT_APPLY" val="0"/>
</p:tagLst>
</file>

<file path=ppt/tags/tag172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20210873_2*m_h_f*1_2_1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TEXT_FILL_FORE_SCHEMECOLOR_INDEX_BRIGHTNESS" val="-0.5"/>
  <p:tag name="KSO_WM_UNIT_TEXT_FILL_FORE_SCHEMECOLOR_INDEX" val="14"/>
  <p:tag name="KSO_WM_UNIT_TEXT_FILL_TYPE" val="1"/>
  <p:tag name="KSO_WM_UNIT_USESOURCEFORMAT_APPLY" val="0"/>
</p:tagLst>
</file>

<file path=ppt/tags/tag173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3_1"/>
  <p:tag name="KSO_WM_UNIT_ID" val="diagram20210873_2*m_h_f*1_3_1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TEXT_FILL_FORE_SCHEMECOLOR_INDEX_BRIGHTNESS" val="-0.5"/>
  <p:tag name="KSO_WM_UNIT_TEXT_FILL_FORE_SCHEMECOLOR_INDEX" val="14"/>
  <p:tag name="KSO_WM_UNIT_TEXT_FILL_TYPE" val="1"/>
  <p:tag name="KSO_WM_UNIT_USESOURCEFORMAT_APPLY" val="0"/>
</p:tagLst>
</file>

<file path=ppt/tags/tag174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4_1"/>
  <p:tag name="KSO_WM_UNIT_ID" val="diagram20210873_2*m_h_f*1_4_1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TEXT_FILL_FORE_SCHEMECOLOR_INDEX_BRIGHTNESS" val="-0.5"/>
  <p:tag name="KSO_WM_UNIT_TEXT_FILL_FORE_SCHEMECOLOR_INDEX" val="14"/>
  <p:tag name="KSO_WM_UNIT_TEXT_FILL_TYPE" val="1"/>
  <p:tag name="KSO_WM_UNIT_USESOURCEFORMAT_APPLY" val="0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0210873_2*m_h_i*1_1_3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3"/>
  <p:tag name="KSO_WM_UNIT_ID" val="diagram20210873_2*m_h_i*1_3_3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20210873_2*m_h_i*1_2_3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2"/>
  <p:tag name="KSO_WM_UNIT_ID" val="diagram20210873_2*m_h_i*1_4_2"/>
  <p:tag name="KSO_WM_TEMPLATE_CATEGORY" val="diagram"/>
  <p:tag name="KSO_WM_TEMPLATE_INDEX" val="20210873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179.xml><?xml version="1.0" encoding="utf-8"?>
<p:tagLst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30876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9-24T22:42:23&quot;,&quot;maxSize&quot;:{&quot;size1&quot;:22.2},&quot;minSize&quot;:{&quot;size1&quot;:13.5},&quot;normalSize&quot;:{&quot;size1&quot;:13.5},&quot;subLayout&quot;:[{&quot;id&quot;:&quot;2023-09-24T22:42:23&quot;,&quot;margin&quot;:{&quot;bottom&quot;:0.025999998673796654,&quot;left&quot;:2.117000102996826,&quot;right&quot;:1.2699999809265137,&quot;top&quot;:0.4230000376701355},&quot;type&quot;:0},{&quot;id&quot;:&quot;2023-09-24T22:42:23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  <p:tag name="KSO_WM_SLIDE_BK_DARK_LIGHT" val=""/>
</p:tagLst>
</file>

<file path=ppt/tags/tag18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4*a*1"/>
  <p:tag name="KSO_WM_UNIT_LAYERLEVEL" val="1"/>
  <p:tag name="KSO_WM_TAG_VERSION" val="1.0"/>
  <p:tag name="KSO_WM_BEAUTIFY_FLAG" val="#wm#"/>
  <p:tag name="KSO_WM_UNIT_CONTENT_GROUP_TYPE" val="titlestyle"/>
</p:tagLst>
</file>

<file path=ppt/tags/tag180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UNIT_TYPE" val="i"/>
  <p:tag name="KSO_WM_UNIT_INDEX" val="1"/>
  <p:tag name="KSO_WM_SLIDE_BACKGROUND_TYPE" val="general"/>
  <p:tag name="WM_BEAUTIFY_SHAPE_IDENTITY" val="{004c7135-3787-4373-8fb4-69978c83a81d}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183.xml><?xml version="1.0" encoding="utf-8"?>
<p:tagLst xmlns:p="http://schemas.openxmlformats.org/presentationml/2006/main">
  <p:tag name="KSO_WM_UNIT_ISCONTENTSTITLE" val="0"/>
  <p:tag name="KSO_WM_UNIT_NOCLEAR" val="0"/>
  <p:tag name="KSO_WM_UNIT_TEXT_FILL_FORE_SCHEMECOLOR_INDEX" val="8"/>
  <p:tag name="KSO_WM_UNIT_TEXT_FILL_TYPE" val="1"/>
  <p:tag name="KSO_WM_UNIT_USESOURCEFORMAT_APPLY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3"/>
  <p:tag name="KSO_WM_UNIT_ID" val="diagram20213979_3*m_h_i*1_3_3"/>
  <p:tag name="KSO_WM_TEMPLATE_CATEGORY" val="diagram"/>
  <p:tag name="KSO_WM_TEMPLATE_INDEX" val="20213979"/>
  <p:tag name="KSO_WM_UNIT_LAYERLEVEL" val="1_1_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UNIT_FILL_FORE_SCHEMECOLOR_INDEX" val="8"/>
  <p:tag name="KSO_WM_UNIT_FILL_TYPE" val="1"/>
  <p:tag name="KSO_WM_UNIT_TEXT_FILL_FORE_SCHEMECOLOR_INDEX" val="2"/>
  <p:tag name="KSO_WM_UNIT_TEXT_FILL_TYPE" val="1"/>
  <p:tag name="KSO_WM_UNIT_USESOURCEFORMAT_APPLY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b"/>
  <p:tag name="KSO_WM_UNIT_TYPE" val="m_h_i"/>
  <p:tag name="KSO_WM_UNIT_INDEX" val="1_3_2"/>
  <p:tag name="KSO_WM_UNIT_ID" val="diagram20213979_3*m_h_i*1_3_2"/>
  <p:tag name="KSO_WM_TEMPLATE_CATEGORY" val="diagram"/>
  <p:tag name="KSO_WM_TEMPLATE_INDEX" val="20213979"/>
  <p:tag name="KSO_WM_UNIT_LAYERLEVEL" val="1_1_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UNIT_USESOURCEFORMAT_APPLY" val="0"/>
  <p:tag name="KSO_WM_UNIT_SUBTYPE" val="a"/>
  <p:tag name="KSO_WM_UNIT_PRESET_TEXT" val="简单描述课堂重点，以便学生回顾。"/>
  <p:tag name="KSO_WM_UNIT_NOCLEAR" val="0"/>
  <p:tag name="KSO_WM_UNIT_VALUE" val="9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3_1"/>
  <p:tag name="KSO_WM_UNIT_ID" val="diagram20213979_3*m_h_f*1_3_1"/>
  <p:tag name="KSO_WM_TEMPLATE_CATEGORY" val="diagram"/>
  <p:tag name="KSO_WM_TEMPLATE_INDEX" val="20213979"/>
  <p:tag name="KSO_WM_UNIT_LAYERLEVEL" val="1_1_1"/>
  <p:tag name="KSO_WM_TAG_VERSION" val="1.0"/>
  <p:tag name="KSO_WM_BEAUTIFY_FLAG" val="#wm#"/>
  <p:tag name="KSO_WM_UNIT_FILL_FORE_SCHEMECOLOR_INDEX_BRIGHTNESS" val="0.8"/>
  <p:tag name="KSO_WM_UNIT_FILL_FORE_SCHEMECOLOR_INDEX" val="7"/>
  <p:tag name="KSO_WM_UNIT_FILL_TYPE" val="1"/>
  <p:tag name="KSO_WM_UNIT_TEXT_FILL_FORE_SCHEMECOLOR_INDEX_BRIGHTNESS" val="0.35"/>
  <p:tag name="KSO_WM_UNIT_TEXT_FILL_FORE_SCHEMECOLOR_INDEX" val="13"/>
  <p:tag name="KSO_WM_UNIT_TEXT_FILL_TYPE" val="1"/>
</p:tagLst>
</file>

<file path=ppt/tags/tag186.xml><?xml version="1.0" encoding="utf-8"?>
<p:tagLst xmlns:p="http://schemas.openxmlformats.org/presentationml/2006/main">
  <p:tag name="KSO_WM_UNIT_LINE_FORE_SCHEMECOLOR_INDEX" val="8"/>
  <p:tag name="KSO_WM_UNIT_LINE_FILL_TYPE" val="2"/>
  <p:tag name="KSO_WM_UNIT_USESOURCEFORMAT_APPLY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c"/>
  <p:tag name="KSO_WM_UNIT_TYPE" val="m_h_i"/>
  <p:tag name="KSO_WM_UNIT_INDEX" val="1_3_1"/>
  <p:tag name="KSO_WM_UNIT_ID" val="diagram20213979_3*m_h_i*1_3_1"/>
  <p:tag name="KSO_WM_TEMPLATE_CATEGORY" val="diagram"/>
  <p:tag name="KSO_WM_TEMPLATE_INDEX" val="20213979"/>
  <p:tag name="KSO_WM_UNIT_LAYERLEVEL" val="1_1_1"/>
  <p:tag name="KSO_WM_TAG_VERSION" val="1.0"/>
  <p:tag name="KSO_WM_BEAUTIFY_FLAG" val="#wm#"/>
</p:tagLst>
</file>

<file path=ppt/tags/tag187.xml><?xml version="1.0" encoding="utf-8"?>
<p:tagLst xmlns:p="http://schemas.openxmlformats.org/presentationml/2006/main"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b"/>
  <p:tag name="KSO_WM_UNIT_TYPE" val="m_h_i"/>
  <p:tag name="KSO_WM_UNIT_INDEX" val="1_2_2"/>
  <p:tag name="KSO_WM_UNIT_ID" val="diagram20213979_3*m_h_i*1_2_2"/>
  <p:tag name="KSO_WM_TEMPLATE_CATEGORY" val="diagram"/>
  <p:tag name="KSO_WM_TEMPLATE_INDEX" val="20213979"/>
  <p:tag name="KSO_WM_UNIT_LAYERLEVEL" val="1_1_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UNIT_ISCONTENTSTITLE" val="0"/>
  <p:tag name="KSO_WM_UNIT_NOCLEAR" val="0"/>
  <p:tag name="KSO_WM_UNIT_TEXT_FILL_FORE_SCHEMECOLOR_INDEX" val="6"/>
  <p:tag name="KSO_WM_UNIT_TEXT_FILL_TYPE" val="1"/>
  <p:tag name="KSO_WM_UNIT_USESOURCEFORMAT_APPLY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20213979_3*m_h_i*1_2_3"/>
  <p:tag name="KSO_WM_TEMPLATE_CATEGORY" val="diagram"/>
  <p:tag name="KSO_WM_TEMPLATE_INDEX" val="20213979"/>
  <p:tag name="KSO_WM_UNIT_LAYERLEVEL" val="1_1_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UNIT_USESOURCEFORMAT_APPLY" val="0"/>
  <p:tag name="KSO_WM_UNIT_SUBTYPE" val="a"/>
  <p:tag name="KSO_WM_UNIT_PRESET_TEXT" val="简单描述课堂重点，以便学生回顾。"/>
  <p:tag name="KSO_WM_UNIT_NOCLEAR" val="0"/>
  <p:tag name="KSO_WM_UNIT_VALUE" val="9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20213979_3*m_h_f*1_2_1"/>
  <p:tag name="KSO_WM_TEMPLATE_CATEGORY" val="diagram"/>
  <p:tag name="KSO_WM_TEMPLATE_INDEX" val="20213979"/>
  <p:tag name="KSO_WM_UNIT_LAYERLEVEL" val="1_1_1"/>
  <p:tag name="KSO_WM_TAG_VERSION" val="1.0"/>
  <p:tag name="KSO_WM_BEAUTIFY_FLAG" val="#wm#"/>
  <p:tag name="KSO_WM_UNIT_FILL_FORE_SCHEMECOLOR_INDEX_BRIGHTNESS" val="0.8"/>
  <p:tag name="KSO_WM_UNIT_FILL_FORE_SCHEMECOLOR_INDEX" val="6"/>
  <p:tag name="KSO_WM_UNIT_FILL_TYPE" val="1"/>
  <p:tag name="KSO_WM_UNIT_TEXT_FILL_FORE_SCHEMECOLOR_INDEX_BRIGHTNESS" val="0.35"/>
  <p:tag name="KSO_WM_UNIT_TEXT_FILL_FORE_SCHEMECOLOR_INDEX" val="13"/>
  <p:tag name="KSO_WM_UNIT_TEX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LINE_FORE_SCHEMECOLOR_INDEX" val="6"/>
  <p:tag name="KSO_WM_UNIT_LINE_FILL_TYPE" val="2"/>
  <p:tag name="KSO_WM_UNIT_USESOURCEFORMAT_APPLY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c"/>
  <p:tag name="KSO_WM_UNIT_TYPE" val="m_h_i"/>
  <p:tag name="KSO_WM_UNIT_INDEX" val="1_2_1"/>
  <p:tag name="KSO_WM_UNIT_ID" val="diagram20213979_3*m_h_i*1_2_1"/>
  <p:tag name="KSO_WM_TEMPLATE_CATEGORY" val="diagram"/>
  <p:tag name="KSO_WM_TEMPLATE_INDEX" val="20213979"/>
  <p:tag name="KSO_WM_UNIT_LAYERLEVEL" val="1_1_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UNIT_FILL_FORE_SCHEMECOLOR_INDEX" val="9"/>
  <p:tag name="KSO_WM_UNIT_FILL_TYPE" val="1"/>
  <p:tag name="KSO_WM_UNIT_TEXT_FILL_FORE_SCHEMECOLOR_INDEX" val="2"/>
  <p:tag name="KSO_WM_UNIT_TEXT_FILL_TYPE" val="1"/>
  <p:tag name="KSO_WM_UNIT_USESOURCEFORMAT_APPLY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b"/>
  <p:tag name="KSO_WM_UNIT_TYPE" val="m_h_i"/>
  <p:tag name="KSO_WM_UNIT_INDEX" val="1_1_2"/>
  <p:tag name="KSO_WM_UNIT_ID" val="diagram20213979_3*m_h_i*1_1_2"/>
  <p:tag name="KSO_WM_TEMPLATE_CATEGORY" val="diagram"/>
  <p:tag name="KSO_WM_TEMPLATE_INDEX" val="20213979"/>
  <p:tag name="KSO_WM_UNIT_LAYERLEVEL" val="1_1_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UNIT_ISCONTENTSTITLE" val="0"/>
  <p:tag name="KSO_WM_UNIT_NOCLEAR" val="0"/>
  <p:tag name="KSO_WM_UNIT_TEXT_FILL_FORE_SCHEMECOLOR_INDEX" val="9"/>
  <p:tag name="KSO_WM_UNIT_TEXT_FILL_TYPE" val="1"/>
  <p:tag name="KSO_WM_UNIT_USESOURCEFORMAT_APPLY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0213979_3*m_h_i*1_1_3"/>
  <p:tag name="KSO_WM_TEMPLATE_CATEGORY" val="diagram"/>
  <p:tag name="KSO_WM_TEMPLATE_INDEX" val="20213979"/>
  <p:tag name="KSO_WM_UNIT_LAYERLEVEL" val="1_1_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UNIT_USESOURCEFORMAT_APPLY" val="0"/>
  <p:tag name="KSO_WM_UNIT_SUBTYPE" val="a"/>
  <p:tag name="KSO_WM_UNIT_PRESET_TEXT" val="简单描述课堂重点，以便学生回顾。"/>
  <p:tag name="KSO_WM_UNIT_NOCLEAR" val="0"/>
  <p:tag name="KSO_WM_UNIT_VALUE" val="9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20213979_3*m_h_f*1_1_1"/>
  <p:tag name="KSO_WM_TEMPLATE_CATEGORY" val="diagram"/>
  <p:tag name="KSO_WM_TEMPLATE_INDEX" val="20213979"/>
  <p:tag name="KSO_WM_UNIT_LAYERLEVEL" val="1_1_1"/>
  <p:tag name="KSO_WM_TAG_VERSION" val="1.0"/>
  <p:tag name="KSO_WM_BEAUTIFY_FLAG" val="#wm#"/>
  <p:tag name="KSO_WM_UNIT_FILL_FORE_SCHEMECOLOR_INDEX_BRIGHTNESS" val="0.8"/>
  <p:tag name="KSO_WM_UNIT_FILL_FORE_SCHEMECOLOR_INDEX" val="5"/>
  <p:tag name="KSO_WM_UNIT_FILL_TYPE" val="1"/>
  <p:tag name="KSO_WM_UNIT_TEXT_FILL_FORE_SCHEMECOLOR_INDEX_BRIGHTNESS" val="0.35"/>
  <p:tag name="KSO_WM_UNIT_TEXT_FILL_FORE_SCHEMECOLOR_INDEX" val="13"/>
  <p:tag name="KSO_WM_UNIT_TEXT_FILL_TYPE" val="1"/>
</p:tagLst>
</file>

<file path=ppt/tags/tag194.xml><?xml version="1.0" encoding="utf-8"?>
<p:tagLst xmlns:p="http://schemas.openxmlformats.org/presentationml/2006/main">
  <p:tag name="KSO_WM_UNIT_LINE_FORE_SCHEMECOLOR_INDEX" val="9"/>
  <p:tag name="KSO_WM_UNIT_LINE_FILL_TYPE" val="2"/>
  <p:tag name="KSO_WM_UNIT_USESOURCEFORMAT_APPLY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c"/>
  <p:tag name="KSO_WM_UNIT_TYPE" val="m_h_i"/>
  <p:tag name="KSO_WM_UNIT_INDEX" val="1_1_1"/>
  <p:tag name="KSO_WM_UNIT_ID" val="diagram20213979_3*m_h_i*1_1_1"/>
  <p:tag name="KSO_WM_TEMPLATE_CATEGORY" val="diagram"/>
  <p:tag name="KSO_WM_TEMPLATE_INDEX" val="20213979"/>
  <p:tag name="KSO_WM_UNIT_LAYERLEVEL" val="1_1_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UNIT_ISCONTENTSTITLE" val="0"/>
  <p:tag name="KSO_WM_UNIT_NOCLEAR" val="0"/>
  <p:tag name="KSO_WM_UNIT_TEXT_FILL_FORE_SCHEMECOLOR_INDEX" val="8"/>
  <p:tag name="KSO_WM_UNIT_TEXT_FILL_TYPE" val="1"/>
  <p:tag name="KSO_WM_UNIT_USESOURCEFORMAT_APPLY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3"/>
  <p:tag name="KSO_WM_UNIT_ID" val="diagram20213979_3*m_h_i*1_4_3"/>
  <p:tag name="KSO_WM_TEMPLATE_CATEGORY" val="diagram"/>
  <p:tag name="KSO_WM_TEMPLATE_INDEX" val="20213979"/>
  <p:tag name="KSO_WM_UNIT_LAYERLEVEL" val="1_1_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UNIT_FILL_FORE_SCHEMECOLOR_INDEX" val="8"/>
  <p:tag name="KSO_WM_UNIT_FILL_TYPE" val="1"/>
  <p:tag name="KSO_WM_UNIT_TEXT_FILL_FORE_SCHEMECOLOR_INDEX" val="2"/>
  <p:tag name="KSO_WM_UNIT_TEXT_FILL_TYPE" val="1"/>
  <p:tag name="KSO_WM_UNIT_USESOURCEFORMAT_APPLY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b"/>
  <p:tag name="KSO_WM_UNIT_TYPE" val="m_h_i"/>
  <p:tag name="KSO_WM_UNIT_INDEX" val="1_4_2"/>
  <p:tag name="KSO_WM_UNIT_ID" val="diagram20213979_3*m_h_i*1_4_2"/>
  <p:tag name="KSO_WM_TEMPLATE_CATEGORY" val="diagram"/>
  <p:tag name="KSO_WM_TEMPLATE_INDEX" val="20213979"/>
  <p:tag name="KSO_WM_UNIT_LAYERLEVEL" val="1_1_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UNIT_USESOURCEFORMAT_APPLY" val="0"/>
  <p:tag name="KSO_WM_UNIT_SUBTYPE" val="a"/>
  <p:tag name="KSO_WM_UNIT_PRESET_TEXT" val="简单描述课堂重点，以便学生回顾。"/>
  <p:tag name="KSO_WM_UNIT_NOCLEAR" val="0"/>
  <p:tag name="KSO_WM_UNIT_VALUE" val="9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4_1"/>
  <p:tag name="KSO_WM_UNIT_ID" val="diagram20213979_3*m_h_f*1_4_1"/>
  <p:tag name="KSO_WM_TEMPLATE_CATEGORY" val="diagram"/>
  <p:tag name="KSO_WM_TEMPLATE_INDEX" val="20213979"/>
  <p:tag name="KSO_WM_UNIT_LAYERLEVEL" val="1_1_1"/>
  <p:tag name="KSO_WM_TAG_VERSION" val="1.0"/>
  <p:tag name="KSO_WM_BEAUTIFY_FLAG" val="#wm#"/>
  <p:tag name="KSO_WM_UNIT_FILL_FORE_SCHEMECOLOR_INDEX_BRIGHTNESS" val="0.8"/>
  <p:tag name="KSO_WM_UNIT_FILL_FORE_SCHEMECOLOR_INDEX" val="8"/>
  <p:tag name="KSO_WM_UNIT_FILL_TYPE" val="1"/>
  <p:tag name="KSO_WM_UNIT_TEXT_FILL_FORE_SCHEMECOLOR_INDEX_BRIGHTNESS" val="0.35"/>
  <p:tag name="KSO_WM_UNIT_TEXT_FILL_FORE_SCHEMECOLOR_INDEX" val="13"/>
  <p:tag name="KSO_WM_UNIT_TEXT_FILL_TYPE" val="1"/>
</p:tagLst>
</file>

<file path=ppt/tags/tag198.xml><?xml version="1.0" encoding="utf-8"?>
<p:tagLst xmlns:p="http://schemas.openxmlformats.org/presentationml/2006/main">
  <p:tag name="KSO_WM_UNIT_LINE_FORE_SCHEMECOLOR_INDEX" val="8"/>
  <p:tag name="KSO_WM_UNIT_LINE_FILL_TYPE" val="2"/>
  <p:tag name="KSO_WM_UNIT_USESOURCEFORMAT_APPLY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c"/>
  <p:tag name="KSO_WM_UNIT_TYPE" val="m_h_i"/>
  <p:tag name="KSO_WM_UNIT_INDEX" val="1_4_1"/>
  <p:tag name="KSO_WM_UNIT_ID" val="diagram20213979_3*m_h_i*1_4_1"/>
  <p:tag name="KSO_WM_TEMPLATE_CATEGORY" val="diagram"/>
  <p:tag name="KSO_WM_TEMPLATE_INDEX" val="20213979"/>
  <p:tag name="KSO_WM_UNIT_LAYERLEVEL" val="1_1_1"/>
  <p:tag name="KSO_WM_TAG_VERSION" val="1.0"/>
  <p:tag name="KSO_WM_BEAUTIFY_FLAG" val="#wm#"/>
</p:tagLst>
</file>

<file path=ppt/tags/tag199.xml><?xml version="1.0" encoding="utf-8"?>
<p:tagLst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30876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9-24T22:42:23&quot;,&quot;maxSize&quot;:{&quot;size1&quot;:22.2},&quot;minSize&quot;:{&quot;size1&quot;:13.5},&quot;normalSize&quot;:{&quot;size1&quot;:13.5},&quot;subLayout&quot;:[{&quot;id&quot;:&quot;2023-09-24T22:42:23&quot;,&quot;margin&quot;:{&quot;bottom&quot;:0.025999998673796654,&quot;left&quot;:2.117000102996826,&quot;right&quot;:1.2699999809265137,&quot;top&quot;:0.4230000376701355},&quot;type&quot;:0},{&quot;id&quot;:&quot;2023-09-24T22:42:23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  <p:tag name="KSO_WM_SLIDE_BK_DARK_LIGHT" val=""/>
</p:tagLst>
</file>

<file path=ppt/tags/tag2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2"/>
  <p:tag name="KSO_WM_UNIT_LAYERLEVEL" val="1"/>
  <p:tag name="KSO_WM_TAG_VERSION" val="1.0"/>
  <p:tag name="KSO_WM_UNIT_TYPE" val="i"/>
  <p:tag name="KSO_WM_UNIT_INDEX" val="2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UNIT_TYPE" val="i"/>
  <p:tag name="KSO_WM_UNIT_INDEX" val="1"/>
  <p:tag name="KSO_WM_SLIDE_BACKGROUND_TYPE" val="general"/>
  <p:tag name="WM_BEAUTIFY_SHAPE_IDENTITY" val="{004c7135-3787-4373-8fb4-69978c83a81d}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1"/>
  <p:tag name="KSO_WM_UNIT_ID" val="diagram20210750_3*m_h_i*1_4_1"/>
  <p:tag name="KSO_WM_TEMPLATE_CATEGORY" val="diagram"/>
  <p:tag name="KSO_WM_TEMPLATE_INDEX" val="20210750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z"/>
  <p:tag name="KSO_WM_UNIT_INDEX" val="1_4_1"/>
  <p:tag name="KSO_WM_UNIT_ID" val="diagram20210750_3*m_h_z*1_4_1"/>
  <p:tag name="KSO_WM_TEMPLATE_CATEGORY" val="diagram"/>
  <p:tag name="KSO_WM_TEMPLATE_INDEX" val="20210750"/>
  <p:tag name="KSO_WM_UNIT_LAYERLEVEL" val="1_1_1"/>
  <p:tag name="KSO_WM_TAG_VERSION" val="1.0"/>
  <p:tag name="KSO_WM_BEAUTIFY_FLAG" val="#wm#"/>
  <p:tag name="KSO_WM_UNIT_FILL_FORE_SCHEMECOLOR_INDEX_BRIGHTNESS" val="-0.3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20210750_3*m_h_i*1_3_1"/>
  <p:tag name="KSO_WM_TEMPLATE_CATEGORY" val="diagram"/>
  <p:tag name="KSO_WM_TEMPLATE_INDEX" val="20210750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z"/>
  <p:tag name="KSO_WM_UNIT_INDEX" val="1_3_1"/>
  <p:tag name="KSO_WM_UNIT_ID" val="diagram20210750_3*m_h_z*1_3_1"/>
  <p:tag name="KSO_WM_TEMPLATE_CATEGORY" val="diagram"/>
  <p:tag name="KSO_WM_TEMPLATE_INDEX" val="20210750"/>
  <p:tag name="KSO_WM_UNIT_LAYERLEVEL" val="1_1_1"/>
  <p:tag name="KSO_WM_TAG_VERSION" val="1.0"/>
  <p:tag name="KSO_WM_BEAUTIFY_FLAG" val="#wm#"/>
  <p:tag name="KSO_WM_UNIT_FILL_FORE_SCHEMECOLOR_INDEX_BRIGHTNESS" val="-0.3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210750_3*m_h_i*1_2_1"/>
  <p:tag name="KSO_WM_TEMPLATE_CATEGORY" val="diagram"/>
  <p:tag name="KSO_WM_TEMPLATE_INDEX" val="20210750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z"/>
  <p:tag name="KSO_WM_UNIT_INDEX" val="1_2_1"/>
  <p:tag name="KSO_WM_UNIT_ID" val="diagram20210750_3*m_h_z*1_2_1"/>
  <p:tag name="KSO_WM_TEMPLATE_CATEGORY" val="diagram"/>
  <p:tag name="KSO_WM_TEMPLATE_INDEX" val="20210750"/>
  <p:tag name="KSO_WM_UNIT_LAYERLEVEL" val="1_1_1"/>
  <p:tag name="KSO_WM_TAG_VERSION" val="1.0"/>
  <p:tag name="KSO_WM_BEAUTIFY_FLAG" val="#wm#"/>
  <p:tag name="KSO_WM_UNIT_FILL_FORE_SCHEMECOLOR_INDEX_BRIGHTNESS" val="-0.3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210750_3*m_h_i*1_1_1"/>
  <p:tag name="KSO_WM_TEMPLATE_CATEGORY" val="diagram"/>
  <p:tag name="KSO_WM_TEMPLATE_INDEX" val="20210750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7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20210750_3*m_h_f*1_1_1"/>
  <p:tag name="KSO_WM_TEMPLATE_CATEGORY" val="diagram"/>
  <p:tag name="KSO_WM_TEMPLATE_INDEX" val="20210750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0"/>
</p:tagLst>
</file>

<file path=ppt/tags/tag211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7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20210750_3*m_h_f*1_2_1"/>
  <p:tag name="KSO_WM_TEMPLATE_CATEGORY" val="diagram"/>
  <p:tag name="KSO_WM_TEMPLATE_INDEX" val="20210750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0"/>
</p:tagLst>
</file>

<file path=ppt/tags/tag212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7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3_1"/>
  <p:tag name="KSO_WM_UNIT_ID" val="diagram20210750_3*m_h_f*1_3_1"/>
  <p:tag name="KSO_WM_TEMPLATE_CATEGORY" val="diagram"/>
  <p:tag name="KSO_WM_TEMPLATE_INDEX" val="20210750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0"/>
</p:tagLst>
</file>

<file path=ppt/tags/tag213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7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4_1"/>
  <p:tag name="KSO_WM_UNIT_ID" val="diagram20210750_3*m_h_f*1_4_1"/>
  <p:tag name="KSO_WM_TEMPLATE_CATEGORY" val="diagram"/>
  <p:tag name="KSO_WM_TEMPLATE_INDEX" val="20210750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0"/>
</p:tagLst>
</file>

<file path=ppt/tags/tag214.xml><?xml version="1.0" encoding="utf-8"?>
<p:tagLst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30876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9-24T22:42:24&quot;,&quot;maxSize&quot;:{&quot;size1&quot;:22.2},&quot;minSize&quot;:{&quot;size1&quot;:13.5},&quot;normalSize&quot;:{&quot;size1&quot;:13.5},&quot;subLayout&quot;:[{&quot;id&quot;:&quot;2023-09-24T22:42:24&quot;,&quot;margin&quot;:{&quot;bottom&quot;:0.025999998673796654,&quot;left&quot;:2.117000102996826,&quot;right&quot;:1.2699999809265137,&quot;top&quot;:0.4230000376701355},&quot;type&quot;:0},{&quot;id&quot;:&quot;2023-09-24T22:42:24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  <p:tag name="KSO_WM_SLIDE_BK_DARK_LIGHT" val=""/>
</p:tagLst>
</file>

<file path=ppt/tags/tag215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UNIT_TYPE" val="i"/>
  <p:tag name="KSO_WM_UNIT_INDEX" val="1"/>
  <p:tag name="KSO_WM_SLIDE_BACKGROUND_TYPE" val="general"/>
  <p:tag name="WM_BEAUTIFY_SHAPE_IDENTITY" val="{004c7135-3787-4373-8fb4-69978c83a81d}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218.xml><?xml version="1.0" encoding="utf-8"?>
<p:tagLst xmlns:p="http://schemas.openxmlformats.org/presentationml/2006/main">
  <p:tag name="KSO_WM_TEMPLATE_CATEGORY" val="diagram"/>
  <p:tag name="KSO_WM_TEMPLATE_INDEX" val="20210777"/>
  <p:tag name="KSO_WM_TAG_VERSION" val="1.0"/>
  <p:tag name="KSO_WM_BEAUTIFY_FLAG" val="#wm#"/>
  <p:tag name="KSO_WM_UNIT_TYPE" val="l_i"/>
  <p:tag name="KSO_WM_UNIT_INDEX" val="1_1"/>
  <p:tag name="KSO_WM_UNIT_ID" val="diagram20210777_1*l_i*1_1"/>
  <p:tag name="KSO_WM_UNIT_LAYERLEVEL" val="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_BRIGHTNESS" val="-0.25"/>
  <p:tag name="KSO_WM_UNIT_LINE_FORE_SCHEMECOLOR_INDEX" val="14"/>
  <p:tag name="KSO_WM_UNIT_LINE_FILL_TYPE" val="2"/>
  <p:tag name="KSO_WM_UNIT_USESOURCEFORMAT_APPLY" val="0"/>
</p:tagLst>
</file>

<file path=ppt/tags/tag219.xml><?xml version="1.0" encoding="utf-8"?>
<p:tagLst xmlns:p="http://schemas.openxmlformats.org/presentationml/2006/main">
  <p:tag name="KSO_WM_TEMPLATE_CATEGORY" val="diagram"/>
  <p:tag name="KSO_WM_TEMPLATE_INDEX" val="20210777"/>
  <p:tag name="KSO_WM_TAG_VERSION" val="1.0"/>
  <p:tag name="KSO_WM_BEAUTIFY_FLAG" val="#wm#"/>
  <p:tag name="KSO_WM_UNIT_TYPE" val="l_i"/>
  <p:tag name="KSO_WM_UNIT_INDEX" val="1_2"/>
  <p:tag name="KSO_WM_UNIT_ID" val="diagram20210777_1*l_i*1_2"/>
  <p:tag name="KSO_WM_UNIT_LAYERLEVEL" val="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_BRIGHTNESS" val="-0.25"/>
  <p:tag name="KSO_WM_UNIT_LINE_FORE_SCHEMECOLOR_INDEX" val="14"/>
  <p:tag name="KSO_WM_UNIT_LINE_FILL_TYPE" val="2"/>
  <p:tag name="KSO_WM_UNIT_USESOURCEFORMAT_APPLY" val="0"/>
</p:tagLst>
</file>

<file path=ppt/tags/tag22.xml><?xml version="1.0" encoding="utf-8"?>
<p:tagLst xmlns:p="http://schemas.openxmlformats.org/presentationml/2006/main">
  <p:tag name="KSO_WM_BEAUTIFY_FLAG" val=""/>
</p:tagLst>
</file>

<file path=ppt/tags/tag220.xml><?xml version="1.0" encoding="utf-8"?>
<p:tagLst xmlns:p="http://schemas.openxmlformats.org/presentationml/2006/main">
  <p:tag name="KSO_WM_TEMPLATE_CATEGORY" val="diagram"/>
  <p:tag name="KSO_WM_TEMPLATE_INDEX" val="20210777"/>
  <p:tag name="KSO_WM_TAG_VERSION" val="1.0"/>
  <p:tag name="KSO_WM_BEAUTIFY_FLAG" val="#wm#"/>
  <p:tag name="KSO_WM_UNIT_TYPE" val="l_i"/>
  <p:tag name="KSO_WM_UNIT_INDEX" val="1_3"/>
  <p:tag name="KSO_WM_UNIT_ID" val="diagram20210777_1*l_i*1_3"/>
  <p:tag name="KSO_WM_UNIT_LAYERLEVEL" val="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_BRIGHTNESS" val="-0.25"/>
  <p:tag name="KSO_WM_UNIT_LINE_FORE_SCHEMECOLOR_INDEX" val="14"/>
  <p:tag name="KSO_WM_UNIT_LINE_FILL_TYPE" val="2"/>
  <p:tag name="KSO_WM_UNIT_USESOURCEFORMAT_APPLY" val="0"/>
</p:tagLst>
</file>

<file path=ppt/tags/tag221.xml><?xml version="1.0" encoding="utf-8"?>
<p:tagLst xmlns:p="http://schemas.openxmlformats.org/presentationml/2006/main">
  <p:tag name="KSO_WM_TEMPLATE_CATEGORY" val="diagram"/>
  <p:tag name="KSO_WM_TEMPLATE_INDEX" val="20210777"/>
  <p:tag name="KSO_WM_TAG_VERSION" val="1.0"/>
  <p:tag name="KSO_WM_BEAUTIFY_FLAG" val="#wm#"/>
  <p:tag name="KSO_WM_UNIT_TYPE" val="l_h_i"/>
  <p:tag name="KSO_WM_UNIT_INDEX" val="1_1_1"/>
  <p:tag name="KSO_WM_UNIT_ID" val="diagram20210777_1*l_h_i*1_1_1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0"/>
  <p:tag name="KSO_WM_UNIT_FILL_FORE_SCHEMECOLOR_INDEX" val="5"/>
  <p:tag name="KSO_WM_UNIT_FILL_TYPE" val="1"/>
  <p:tag name="KSO_WM_UNIT_USESOURCEFORMAT_APPLY" val="0"/>
</p:tagLst>
</file>

<file path=ppt/tags/tag222.xml><?xml version="1.0" encoding="utf-8"?>
<p:tagLst xmlns:p="http://schemas.openxmlformats.org/presentationml/2006/main">
  <p:tag name="KSO_WM_TEMPLATE_CATEGORY" val="diagram"/>
  <p:tag name="KSO_WM_TEMPLATE_INDEX" val="20210777"/>
  <p:tag name="KSO_WM_TAG_VERSION" val="1.0"/>
  <p:tag name="KSO_WM_BEAUTIFY_FLAG" val="#wm#"/>
  <p:tag name="KSO_WM_UNIT_TYPE" val="l_h_f"/>
  <p:tag name="KSO_WM_UNIT_INDEX" val="1_1_1"/>
  <p:tag name="KSO_WM_UNIT_ID" val="diagram20210777_1*l_h_f*1_1_1"/>
  <p:tag name="KSO_WM_UNIT_LAYERLEVEL" val="1_1_1"/>
  <p:tag name="KSO_WM_UNIT_VALUE" val="28"/>
  <p:tag name="KSO_WM_UNIT_HIGHLIGHT" val="0"/>
  <p:tag name="KSO_WM_UNIT_COMPATIBLE" val="0"/>
  <p:tag name="KSO_WM_UNIT_PRESET_TEXT_INDEX" val="0"/>
  <p:tag name="KSO_WM_UNIT_PRESET_TEXT_LEN" val="8"/>
  <p:tag name="KSO_WM_DIAGRAM_GROUP_CODE" val="l1-1"/>
  <p:tag name="KSO_WM_UNIT_SUBTYPE" val="a"/>
  <p:tag name="KSO_WM_UNIT_NOCLEAR" val="0"/>
  <p:tag name="KSO_WM_UNIT_DIAGRAM_ISNUMVISUAL" val="0"/>
  <p:tag name="KSO_WM_UNIT_DIAGRAM_ISREFERUNIT" val="0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223.xml><?xml version="1.0" encoding="utf-8"?>
<p:tagLst xmlns:p="http://schemas.openxmlformats.org/presentationml/2006/main">
  <p:tag name="KSO_WM_TEMPLATE_CATEGORY" val="diagram"/>
  <p:tag name="KSO_WM_TEMPLATE_INDEX" val="20210777"/>
  <p:tag name="KSO_WM_TAG_VERSION" val="1.0"/>
  <p:tag name="KSO_WM_BEAUTIFY_FLAG" val="#wm#"/>
  <p:tag name="KSO_WM_UNIT_TYPE" val="l_h_f"/>
  <p:tag name="KSO_WM_UNIT_INDEX" val="1_2_1"/>
  <p:tag name="KSO_WM_UNIT_ID" val="diagram20210777_1*l_h_f*1_2_1"/>
  <p:tag name="KSO_WM_UNIT_LAYERLEVEL" val="1_1_1"/>
  <p:tag name="KSO_WM_UNIT_VALUE" val="28"/>
  <p:tag name="KSO_WM_UNIT_HIGHLIGHT" val="0"/>
  <p:tag name="KSO_WM_UNIT_COMPATIBLE" val="0"/>
  <p:tag name="KSO_WM_UNIT_PRESET_TEXT_INDEX" val="0"/>
  <p:tag name="KSO_WM_UNIT_PRESET_TEXT_LEN" val="8"/>
  <p:tag name="KSO_WM_DIAGRAM_GROUP_CODE" val="l1-1"/>
  <p:tag name="KSO_WM_UNIT_SUBTYPE" val="a"/>
  <p:tag name="KSO_WM_UNIT_NOCLEAR" val="0"/>
  <p:tag name="KSO_WM_UNIT_DIAGRAM_ISNUMVISUAL" val="0"/>
  <p:tag name="KSO_WM_UNIT_DIAGRAM_ISREFERUNIT" val="0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224.xml><?xml version="1.0" encoding="utf-8"?>
<p:tagLst xmlns:p="http://schemas.openxmlformats.org/presentationml/2006/main">
  <p:tag name="KSO_WM_TEMPLATE_CATEGORY" val="diagram"/>
  <p:tag name="KSO_WM_TEMPLATE_INDEX" val="20210777"/>
  <p:tag name="KSO_WM_TAG_VERSION" val="1.0"/>
  <p:tag name="KSO_WM_BEAUTIFY_FLAG" val="#wm#"/>
  <p:tag name="KSO_WM_UNIT_TYPE" val="l_h_f"/>
  <p:tag name="KSO_WM_UNIT_INDEX" val="1_3_1"/>
  <p:tag name="KSO_WM_UNIT_ID" val="diagram20210777_1*l_h_f*1_3_1"/>
  <p:tag name="KSO_WM_UNIT_LAYERLEVEL" val="1_1_1"/>
  <p:tag name="KSO_WM_UNIT_VALUE" val="28"/>
  <p:tag name="KSO_WM_UNIT_HIGHLIGHT" val="0"/>
  <p:tag name="KSO_WM_UNIT_COMPATIBLE" val="0"/>
  <p:tag name="KSO_WM_UNIT_PRESET_TEXT_INDEX" val="0"/>
  <p:tag name="KSO_WM_UNIT_PRESET_TEXT_LEN" val="8"/>
  <p:tag name="KSO_WM_DIAGRAM_GROUP_CODE" val="l1-1"/>
  <p:tag name="KSO_WM_UNIT_SUBTYPE" val="a"/>
  <p:tag name="KSO_WM_UNIT_NOCLEAR" val="0"/>
  <p:tag name="KSO_WM_UNIT_DIAGRAM_ISNUMVISUAL" val="0"/>
  <p:tag name="KSO_WM_UNIT_DIAGRAM_ISREFERUNIT" val="0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225.xml><?xml version="1.0" encoding="utf-8"?>
<p:tagLst xmlns:p="http://schemas.openxmlformats.org/presentationml/2006/main">
  <p:tag name="KSO_WM_TEMPLATE_CATEGORY" val="diagram"/>
  <p:tag name="KSO_WM_TEMPLATE_INDEX" val="20210777"/>
  <p:tag name="KSO_WM_TAG_VERSION" val="1.0"/>
  <p:tag name="KSO_WM_BEAUTIFY_FLAG" val="#wm#"/>
  <p:tag name="KSO_WM_UNIT_TYPE" val="l_h_i"/>
  <p:tag name="KSO_WM_UNIT_INDEX" val="1_2_1"/>
  <p:tag name="KSO_WM_UNIT_ID" val="diagram20210777_1*l_h_i*1_2_1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0"/>
  <p:tag name="KSO_WM_UNIT_FILL_FORE_SCHEMECOLOR_INDEX" val="6"/>
  <p:tag name="KSO_WM_UNIT_FILL_TYPE" val="1"/>
  <p:tag name="KSO_WM_UNIT_USESOURCEFORMAT_APPLY" val="0"/>
</p:tagLst>
</file>

<file path=ppt/tags/tag226.xml><?xml version="1.0" encoding="utf-8"?>
<p:tagLst xmlns:p="http://schemas.openxmlformats.org/presentationml/2006/main">
  <p:tag name="KSO_WM_TEMPLATE_CATEGORY" val="diagram"/>
  <p:tag name="KSO_WM_TEMPLATE_INDEX" val="20210777"/>
  <p:tag name="KSO_WM_TAG_VERSION" val="1.0"/>
  <p:tag name="KSO_WM_BEAUTIFY_FLAG" val="#wm#"/>
  <p:tag name="KSO_WM_UNIT_TYPE" val="l_h_i"/>
  <p:tag name="KSO_WM_UNIT_INDEX" val="1_3_1"/>
  <p:tag name="KSO_WM_UNIT_ID" val="diagram20210777_1*l_h_i*1_3_1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0"/>
  <p:tag name="KSO_WM_UNIT_FILL_FORE_SCHEMECOLOR_INDEX" val="7"/>
  <p:tag name="KSO_WM_UNIT_FILL_TYPE" val="1"/>
  <p:tag name="KSO_WM_UNIT_USESOURCEFORMAT_APPLY" val="0"/>
</p:tagLst>
</file>

<file path=ppt/tags/tag227.xml><?xml version="1.0" encoding="utf-8"?>
<p:tagLst xmlns:p="http://schemas.openxmlformats.org/presentationml/2006/main">
  <p:tag name="KSO_WM_TEMPLATE_CATEGORY" val="diagram"/>
  <p:tag name="KSO_WM_TEMPLATE_INDEX" val="20210777"/>
  <p:tag name="KSO_WM_TAG_VERSION" val="1.0"/>
  <p:tag name="KSO_WM_BEAUTIFY_FLAG" val="#wm#"/>
  <p:tag name="KSO_WM_UNIT_TYPE" val="l_h_f"/>
  <p:tag name="KSO_WM_UNIT_INDEX" val="1_4_1"/>
  <p:tag name="KSO_WM_UNIT_ID" val="diagram20210777_1*l_h_f*1_4_1"/>
  <p:tag name="KSO_WM_UNIT_LAYERLEVEL" val="1_1_1"/>
  <p:tag name="KSO_WM_UNIT_VALUE" val="28"/>
  <p:tag name="KSO_WM_UNIT_HIGHLIGHT" val="0"/>
  <p:tag name="KSO_WM_UNIT_COMPATIBLE" val="0"/>
  <p:tag name="KSO_WM_UNIT_PRESET_TEXT_INDEX" val="0"/>
  <p:tag name="KSO_WM_UNIT_PRESET_TEXT_LEN" val="8"/>
  <p:tag name="KSO_WM_DIAGRAM_GROUP_CODE" val="l1-1"/>
  <p:tag name="KSO_WM_UNIT_SUBTYPE" val="a"/>
  <p:tag name="KSO_WM_UNIT_NOCLEAR" val="0"/>
  <p:tag name="KSO_WM_UNIT_DIAGRAM_ISNUMVISUAL" val="0"/>
  <p:tag name="KSO_WM_UNIT_DIAGRAM_ISREFERUNIT" val="0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228.xml><?xml version="1.0" encoding="utf-8"?>
<p:tagLst xmlns:p="http://schemas.openxmlformats.org/presentationml/2006/main">
  <p:tag name="KSO_WM_TEMPLATE_CATEGORY" val="diagram"/>
  <p:tag name="KSO_WM_TEMPLATE_INDEX" val="20210777"/>
  <p:tag name="KSO_WM_TAG_VERSION" val="1.0"/>
  <p:tag name="KSO_WM_BEAUTIFY_FLAG" val="#wm#"/>
  <p:tag name="KSO_WM_UNIT_TYPE" val="l_h_f"/>
  <p:tag name="KSO_WM_UNIT_INDEX" val="1_5_1"/>
  <p:tag name="KSO_WM_UNIT_ID" val="diagram20210777_1*l_h_f*1_5_1"/>
  <p:tag name="KSO_WM_UNIT_LAYERLEVEL" val="1_1_1"/>
  <p:tag name="KSO_WM_UNIT_VALUE" val="28"/>
  <p:tag name="KSO_WM_UNIT_HIGHLIGHT" val="0"/>
  <p:tag name="KSO_WM_UNIT_COMPATIBLE" val="0"/>
  <p:tag name="KSO_WM_UNIT_PRESET_TEXT_INDEX" val="0"/>
  <p:tag name="KSO_WM_UNIT_PRESET_TEXT_LEN" val="8"/>
  <p:tag name="KSO_WM_DIAGRAM_GROUP_CODE" val="l1-1"/>
  <p:tag name="KSO_WM_UNIT_SUBTYPE" val="a"/>
  <p:tag name="KSO_WM_UNIT_NOCLEAR" val="0"/>
  <p:tag name="KSO_WM_UNIT_DIAGRAM_ISNUMVISUAL" val="0"/>
  <p:tag name="KSO_WM_UNIT_DIAGRAM_ISREFERUNIT" val="0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229.xml><?xml version="1.0" encoding="utf-8"?>
<p:tagLst xmlns:p="http://schemas.openxmlformats.org/presentationml/2006/main">
  <p:tag name="KSO_WM_TEMPLATE_CATEGORY" val="diagram"/>
  <p:tag name="KSO_WM_TEMPLATE_INDEX" val="20210777"/>
  <p:tag name="KSO_WM_TAG_VERSION" val="1.0"/>
  <p:tag name="KSO_WM_BEAUTIFY_FLAG" val="#wm#"/>
  <p:tag name="KSO_WM_UNIT_TYPE" val="l_h_f"/>
  <p:tag name="KSO_WM_UNIT_INDEX" val="1_6_1"/>
  <p:tag name="KSO_WM_UNIT_ID" val="diagram20210777_1*l_h_f*1_6_1"/>
  <p:tag name="KSO_WM_UNIT_LAYERLEVEL" val="1_1_1"/>
  <p:tag name="KSO_WM_UNIT_VALUE" val="28"/>
  <p:tag name="KSO_WM_UNIT_HIGHLIGHT" val="0"/>
  <p:tag name="KSO_WM_UNIT_COMPATIBLE" val="0"/>
  <p:tag name="KSO_WM_UNIT_PRESET_TEXT_INDEX" val="0"/>
  <p:tag name="KSO_WM_UNIT_PRESET_TEXT_LEN" val="8"/>
  <p:tag name="KSO_WM_DIAGRAM_GROUP_CODE" val="l1-1"/>
  <p:tag name="KSO_WM_UNIT_SUBTYPE" val="a"/>
  <p:tag name="KSO_WM_UNIT_NOCLEAR" val="0"/>
  <p:tag name="KSO_WM_UNIT_DIAGRAM_ISNUMVISUAL" val="0"/>
  <p:tag name="KSO_WM_UNIT_DIAGRAM_ISREFERUNIT" val="0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2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custom20230913_7*a*1"/>
  <p:tag name="KSO_WM_TEMPLATE_CATEGORY" val="custom"/>
  <p:tag name="KSO_WM_TEMPLATE_INDEX" val="20230913"/>
  <p:tag name="KSO_WM_UNIT_LAYERLEVEL" val="1"/>
  <p:tag name="KSO_WM_TAG_VERSION" val="1.0"/>
  <p:tag name="KSO_WM_UNIT_ISCONTENTSTITLE" val="0"/>
  <p:tag name="KSO_WM_UNIT_ISNUMDGMTITLE" val="0"/>
  <p:tag name="KSO_WM_UNIT_PRESET_TEXT" val="添加章节标题"/>
  <p:tag name="KSO_WM_UNIT_NOCLEAR" val="0"/>
  <p:tag name="KSO_WM_UNIT_VALUE" val="14"/>
  <p:tag name="KSO_WM_UNIT_CONTENT_GROUP_TYPE" val="contentchip"/>
  <p:tag name="KSO_WM_UNIT_TYPE" val="a"/>
  <p:tag name="KSO_WM_UNIT_INDEX" val="1"/>
  <p:tag name="KSO_WM_UNIT_TEXT_FILL_FORE_SCHEMECOLOR_INDEX_BRIGHTNESS" val="-0.25"/>
  <p:tag name="KSO_WM_UNIT_TEXT_FILL_FORE_SCHEMECOLOR_INDEX" val="5"/>
  <p:tag name="KSO_WM_UNIT_TEXT_FILL_TYPE" val="1"/>
</p:tagLst>
</file>

<file path=ppt/tags/tag230.xml><?xml version="1.0" encoding="utf-8"?>
<p:tagLst xmlns:p="http://schemas.openxmlformats.org/presentationml/2006/main">
  <p:tag name="KSO_WM_TEMPLATE_CATEGORY" val="diagram"/>
  <p:tag name="KSO_WM_TEMPLATE_INDEX" val="20210777"/>
  <p:tag name="KSO_WM_TAG_VERSION" val="1.0"/>
  <p:tag name="KSO_WM_BEAUTIFY_FLAG" val="#wm#"/>
  <p:tag name="KSO_WM_UNIT_TYPE" val="l_h_i"/>
  <p:tag name="KSO_WM_UNIT_INDEX" val="1_4_1"/>
  <p:tag name="KSO_WM_UNIT_ID" val="diagram20210777_1*l_h_i*1_4_1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0"/>
  <p:tag name="KSO_WM_UNIT_FILL_FORE_SCHEMECOLOR_INDEX" val="8"/>
  <p:tag name="KSO_WM_UNIT_FILL_TYPE" val="1"/>
  <p:tag name="KSO_WM_UNIT_USESOURCEFORMAT_APPLY" val="0"/>
</p:tagLst>
</file>

<file path=ppt/tags/tag231.xml><?xml version="1.0" encoding="utf-8"?>
<p:tagLst xmlns:p="http://schemas.openxmlformats.org/presentationml/2006/main">
  <p:tag name="KSO_WM_TEMPLATE_CATEGORY" val="diagram"/>
  <p:tag name="KSO_WM_TEMPLATE_INDEX" val="20210777"/>
  <p:tag name="KSO_WM_TAG_VERSION" val="1.0"/>
  <p:tag name="KSO_WM_BEAUTIFY_FLAG" val="#wm#"/>
  <p:tag name="KSO_WM_UNIT_TYPE" val="l_h_i"/>
  <p:tag name="KSO_WM_UNIT_INDEX" val="1_5_1"/>
  <p:tag name="KSO_WM_UNIT_ID" val="diagram20210777_1*l_h_i*1_5_1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0"/>
  <p:tag name="KSO_WM_UNIT_FILL_FORE_SCHEMECOLOR_INDEX" val="10"/>
  <p:tag name="KSO_WM_UNIT_FILL_TYPE" val="1"/>
  <p:tag name="KSO_WM_UNIT_USESOURCEFORMAT_APPLY" val="0"/>
</p:tagLst>
</file>

<file path=ppt/tags/tag232.xml><?xml version="1.0" encoding="utf-8"?>
<p:tagLst xmlns:p="http://schemas.openxmlformats.org/presentationml/2006/main">
  <p:tag name="KSO_WM_TEMPLATE_CATEGORY" val="diagram"/>
  <p:tag name="KSO_WM_TEMPLATE_INDEX" val="20210777"/>
  <p:tag name="KSO_WM_TAG_VERSION" val="1.0"/>
  <p:tag name="KSO_WM_BEAUTIFY_FLAG" val="#wm#"/>
  <p:tag name="KSO_WM_UNIT_TYPE" val="l_h_i"/>
  <p:tag name="KSO_WM_UNIT_INDEX" val="1_6_1"/>
  <p:tag name="KSO_WM_UNIT_ID" val="diagram20210777_1*l_h_i*1_6_1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0"/>
  <p:tag name="KSO_WM_UNIT_FILL_FORE_SCHEMECOLOR_INDEX" val="9"/>
  <p:tag name="KSO_WM_UNIT_FILL_TYPE" val="1"/>
  <p:tag name="KSO_WM_UNIT_USESOURCEFORMAT_APPLY" val="0"/>
</p:tagLst>
</file>

<file path=ppt/tags/tag233.xml><?xml version="1.0" encoding="utf-8"?>
<p:tagLst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30876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9-24T22:42:25&quot;,&quot;maxSize&quot;:{&quot;size1&quot;:22.2},&quot;minSize&quot;:{&quot;size1&quot;:13.5},&quot;normalSize&quot;:{&quot;size1&quot;:13.5},&quot;subLayout&quot;:[{&quot;id&quot;:&quot;2023-09-24T22:42:25&quot;,&quot;margin&quot;:{&quot;bottom&quot;:0.025999998673796654,&quot;left&quot;:2.117000102996826,&quot;right&quot;:1.2699999809265137,&quot;top&quot;:0.4230000376701355},&quot;type&quot;:0},{&quot;id&quot;:&quot;2023-09-24T22:42:25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  <p:tag name="KSO_WM_SLIDE_BK_DARK_LIGHT" val=""/>
</p:tagLst>
</file>

<file path=ppt/tags/tag234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UNIT_TYPE" val="i"/>
  <p:tag name="KSO_WM_UNIT_INDEX" val="1"/>
  <p:tag name="KSO_WM_SLIDE_BACKGROUND_TYPE" val="general"/>
  <p:tag name="WM_BEAUTIFY_SHAPE_IDENTITY" val="{004c7135-3787-4373-8fb4-69978c83a81d}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777_5*l_h_i*1_1_1"/>
  <p:tag name="KSO_WM_TEMPLATE_CATEGORY" val="diagram"/>
  <p:tag name="KSO_WM_TEMPLATE_INDEX" val="2022877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28777_5*l_h_i*1_1_2"/>
  <p:tag name="KSO_WM_TEMPLATE_CATEGORY" val="diagram"/>
  <p:tag name="KSO_WM_TEMPLATE_INDEX" val="2022877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SHADOW_SCHEMECOLOR_INDEX_BRIGHTNESS" val="0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39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777_5*l_h_f*1_1_1"/>
  <p:tag name="KSO_WM_TEMPLATE_CATEGORY" val="diagram"/>
  <p:tag name="KSO_WM_TEMPLATE_INDEX" val="20228777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24.xml><?xml version="1.0" encoding="utf-8"?>
<p:tagLst xmlns:p="http://schemas.openxmlformats.org/presentationml/2006/main">
  <p:tag name="KSO_WM_SLIDE_ID" val="custom20230913_7"/>
  <p:tag name="KSO_WM_TEMPLATE_SUBCATEGORY" val="0"/>
  <p:tag name="KSO_WM_TEMPLATE_MASTER_TYPE" val="1"/>
  <p:tag name="KSO_WM_TEMPLATE_COLOR_TYPE" val="0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30913"/>
  <p:tag name="KSO_WM_SLIDE_LAYOUT_CNT" val="1_1"/>
  <p:tag name="KSO_WM_SLIDE_TYPE" val="sectionTitle"/>
  <p:tag name="KSO_WM_SLIDE_SUBTYPE" val="pureTxt"/>
  <p:tag name="KSO_WM_SLIDE_LAYOUT" val="a_e"/>
  <p:tag name="KSO_WM_SLIDE_CONTENT_AREA" val="{&quot;left&quot;:&quot;209.75&quot;,&quot;top&quot;:&quot;79.75&quot;,&quot;width&quot;:&quot;540.6&quot;,&quot;height&quot;:&quot;409.9&quot;}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777_5*l_h_i*1_2_1"/>
  <p:tag name="KSO_WM_TEMPLATE_CATEGORY" val="diagram"/>
  <p:tag name="KSO_WM_TEMPLATE_INDEX" val="2022877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41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777_5*l_h_f*1_2_1"/>
  <p:tag name="KSO_WM_TEMPLATE_CATEGORY" val="diagram"/>
  <p:tag name="KSO_WM_TEMPLATE_INDEX" val="20228777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8777_5*l_h_i*1_3_1"/>
  <p:tag name="KSO_WM_TEMPLATE_CATEGORY" val="diagram"/>
  <p:tag name="KSO_WM_TEMPLATE_INDEX" val="2022877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43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8777_5*l_h_f*1_3_1"/>
  <p:tag name="KSO_WM_TEMPLATE_CATEGORY" val="diagram"/>
  <p:tag name="KSO_WM_TEMPLATE_INDEX" val="20228777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228777_5*l_h_i*1_2_2"/>
  <p:tag name="KSO_WM_TEMPLATE_CATEGORY" val="diagram"/>
  <p:tag name="KSO_WM_TEMPLATE_INDEX" val="2022877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9"/>
  <p:tag name="KSO_WM_UNIT_FILL_TYPE" val="1"/>
  <p:tag name="KSO_WM_UNIT_SHADOW_SCHEMECOLOR_INDEX_BRIGHTNESS" val="0"/>
  <p:tag name="KSO_WM_UNIT_SHADOW_SCHEMECOLOR_INDEX" val="9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2"/>
  <p:tag name="KSO_WM_UNIT_ID" val="diagram20228777_5*l_h_i*1_3_2"/>
  <p:tag name="KSO_WM_TEMPLATE_CATEGORY" val="diagram"/>
  <p:tag name="KSO_WM_TEMPLATE_INDEX" val="2022877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SHADOW_SCHEMECOLOR_INDEX_BRIGHTNESS" val="0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28777_5*l_h_i*1_4_1"/>
  <p:tag name="KSO_WM_TEMPLATE_CATEGORY" val="diagram"/>
  <p:tag name="KSO_WM_TEMPLATE_INDEX" val="2022877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2"/>
  <p:tag name="KSO_WM_UNIT_ID" val="diagram20228777_5*l_h_i*1_4_2"/>
  <p:tag name="KSO_WM_TEMPLATE_CATEGORY" val="diagram"/>
  <p:tag name="KSO_WM_TEMPLATE_INDEX" val="2022877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9"/>
  <p:tag name="KSO_WM_UNIT_FILL_TYPE" val="1"/>
  <p:tag name="KSO_WM_UNIT_SHADOW_SCHEMECOLOR_INDEX_BRIGHTNESS" val="0"/>
  <p:tag name="KSO_WM_UNIT_SHADOW_SCHEMECOLOR_INDEX" val="9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48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28777_5*l_h_f*1_4_1"/>
  <p:tag name="KSO_WM_TEMPLATE_CATEGORY" val="diagram"/>
  <p:tag name="KSO_WM_TEMPLATE_INDEX" val="20228777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20228777_5*l_h_i*1_5_1"/>
  <p:tag name="KSO_WM_TEMPLATE_CATEGORY" val="diagram"/>
  <p:tag name="KSO_WM_TEMPLATE_INDEX" val="2022877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5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UNIT_TYPE" val="i"/>
  <p:tag name="KSO_WM_UNIT_INDEX" val="1"/>
  <p:tag name="KSO_WM_SLIDE_BACKGROUND_TYPE" val="general"/>
  <p:tag name="WM_BEAUTIFY_SHAPE_IDENTITY" val="{004c7135-3787-4373-8fb4-69978c83a81d}"/>
</p:tagLst>
</file>

<file path=ppt/tags/tag250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20228777_5*l_h_f*1_5_1"/>
  <p:tag name="KSO_WM_TEMPLATE_CATEGORY" val="diagram"/>
  <p:tag name="KSO_WM_TEMPLATE_INDEX" val="20228777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"/>
  <p:tag name="KSO_WM_UNIT_ID" val="diagram20228777_5*l_h_i*1_6_1"/>
  <p:tag name="KSO_WM_TEMPLATE_CATEGORY" val="diagram"/>
  <p:tag name="KSO_WM_TEMPLATE_INDEX" val="2022877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52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6_1"/>
  <p:tag name="KSO_WM_UNIT_ID" val="diagram20228777_5*l_h_f*1_6_1"/>
  <p:tag name="KSO_WM_TEMPLATE_CATEGORY" val="diagram"/>
  <p:tag name="KSO_WM_TEMPLATE_INDEX" val="20228777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5_2"/>
  <p:tag name="KSO_WM_UNIT_ID" val="diagram20228777_5*l_h_i*1_5_2"/>
  <p:tag name="KSO_WM_TEMPLATE_CATEGORY" val="diagram"/>
  <p:tag name="KSO_WM_TEMPLATE_INDEX" val="2022877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SHADOW_SCHEMECOLOR_INDEX_BRIGHTNESS" val="0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6_2"/>
  <p:tag name="KSO_WM_UNIT_ID" val="diagram20228777_5*l_h_i*1_6_2"/>
  <p:tag name="KSO_WM_TEMPLATE_CATEGORY" val="diagram"/>
  <p:tag name="KSO_WM_TEMPLATE_INDEX" val="2022877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9"/>
  <p:tag name="KSO_WM_UNIT_FILL_TYPE" val="1"/>
  <p:tag name="KSO_WM_UNIT_SHADOW_SCHEMECOLOR_INDEX_BRIGHTNESS" val="0"/>
  <p:tag name="KSO_WM_UNIT_SHADOW_SCHEMECOLOR_INDEX" val="9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55.xml><?xml version="1.0" encoding="utf-8"?>
<p:tagLst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30876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9-24T22:42:26&quot;,&quot;maxSize&quot;:{&quot;size1&quot;:22.2},&quot;minSize&quot;:{&quot;size1&quot;:13.5},&quot;normalSize&quot;:{&quot;size1&quot;:13.5},&quot;subLayout&quot;:[{&quot;id&quot;:&quot;2023-09-24T22:42:26&quot;,&quot;margin&quot;:{&quot;bottom&quot;:0.025999998673796654,&quot;left&quot;:2.117000102996826,&quot;right&quot;:1.2699999809265137,&quot;top&quot;:0.4230000376701355},&quot;type&quot;:0},{&quot;id&quot;:&quot;2023-09-24T22:42:26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  <p:tag name="KSO_WM_SLIDE_BK_DARK_LIGHT" val=""/>
</p:tagLst>
</file>

<file path=ppt/tags/tag256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UNIT_TYPE" val="i"/>
  <p:tag name="KSO_WM_UNIT_INDEX" val="1"/>
  <p:tag name="KSO_WM_SLIDE_BACKGROUND_TYPE" val="general"/>
  <p:tag name="WM_BEAUTIFY_SHAPE_IDENTITY" val="{004c7135-3787-4373-8fb4-69978c83a81d}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502_3*l_h_f*1_1_1"/>
  <p:tag name="KSO_WM_TEMPLATE_CATEGORY" val="diagram"/>
  <p:tag name="KSO_WM_TEMPLATE_INDEX" val="20219502"/>
  <p:tag name="KSO_WM_UNIT_LAYERLEVEL" val="1_1_1"/>
  <p:tag name="KSO_WM_TAG_VERSION" val="1.0"/>
  <p:tag name="KSO_WM_BEAUTIFY_FLAG" val="#wm#"/>
  <p:tag name="KSO_WM_UNIT_SUBTYPE" val="a"/>
  <p:tag name="KSO_WM_UNIT_NOCLEAR" val="0"/>
  <p:tag name="KSO_WM_DIAGRAM_GROUP_CODE" val="l1-1"/>
  <p:tag name="KSO_WM_UNIT_TYPE" val="l_h_f"/>
  <p:tag name="KSO_WM_UNIT_INDEX" val="1_1_1"/>
  <p:tag name="KSO_WM_UNIT_VALUE" val="10"/>
  <p:tag name="KSO_WM_UNIT_PRESET_TEXT_INDEX" val="3"/>
  <p:tag name="KSO_WM_UNIT_PRESET_TEXT_LEN" val="8"/>
  <p:tag name="KSO_WM_CHIP_GROUPID" val="60bed1044737e0f4c1ebe87b"/>
  <p:tag name="KSO_WM_CHIP_XID" val="60bed1044737e0f4c1ebe87c"/>
  <p:tag name="KSO_WM_ASSEMBLE_CHIP_INDEX" val="c5724d2dee0149198e3616268a103a51"/>
  <p:tag name="KSO_WM_UNIT_TEXT_FILL_FORE_SCHEMECOLOR_INDEX_BRIGHTNESS" val="0.25"/>
  <p:tag name="KSO_WM_UNIT_TEXT_FILL_FORE_SCHEMECOLOR_INDEX" val="13"/>
  <p:tag name="KSO_WM_UNIT_TEXT_FILL_TYPE" val="1"/>
  <p:tag name="KSO_WM_UNIT_USESOURCEFORMAT_APPLY" val="0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502_3*l_h_i*1_1_1"/>
  <p:tag name="KSO_WM_TEMPLATE_CATEGORY" val="diagram"/>
  <p:tag name="KSO_WM_TEMPLATE_INDEX" val="20219502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1"/>
  <p:tag name="KSO_WM_CHIP_GROUPID" val="60bed1044737e0f4c1ebe87b"/>
  <p:tag name="KSO_WM_CHIP_XID" val="60bed1044737e0f4c1ebe87c"/>
  <p:tag name="KSO_WM_ASSEMBLE_CHIP_INDEX" val="c5724d2dee0149198e3616268a103a51"/>
  <p:tag name="KSO_WM_UNIT_VALUE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502_3*l_h_f*1_2_1"/>
  <p:tag name="KSO_WM_TEMPLATE_CATEGORY" val="diagram"/>
  <p:tag name="KSO_WM_TEMPLATE_INDEX" val="20219502"/>
  <p:tag name="KSO_WM_UNIT_LAYERLEVEL" val="1_1_1"/>
  <p:tag name="KSO_WM_TAG_VERSION" val="1.0"/>
  <p:tag name="KSO_WM_BEAUTIFY_FLAG" val="#wm#"/>
  <p:tag name="KSO_WM_UNIT_SUBTYPE" val="a"/>
  <p:tag name="KSO_WM_UNIT_NOCLEAR" val="0"/>
  <p:tag name="KSO_WM_DIAGRAM_GROUP_CODE" val="l1-1"/>
  <p:tag name="KSO_WM_UNIT_TYPE" val="l_h_f"/>
  <p:tag name="KSO_WM_UNIT_INDEX" val="1_2_1"/>
  <p:tag name="KSO_WM_UNIT_VALUE" val="10"/>
  <p:tag name="KSO_WM_UNIT_PRESET_TEXT_INDEX" val="3"/>
  <p:tag name="KSO_WM_UNIT_PRESET_TEXT_LEN" val="8"/>
  <p:tag name="KSO_WM_CHIP_GROUPID" val="60bed1044737e0f4c1ebe87b"/>
  <p:tag name="KSO_WM_CHIP_XID" val="60bed1044737e0f4c1ebe87c"/>
  <p:tag name="KSO_WM_ASSEMBLE_CHIP_INDEX" val="c5724d2dee0149198e3616268a103a51"/>
  <p:tag name="KSO_WM_UNIT_TEXT_FILL_FORE_SCHEMECOLOR_INDEX_BRIGHTNESS" val="0.25"/>
  <p:tag name="KSO_WM_UNIT_TEXT_FILL_FORE_SCHEMECOLOR_INDEX" val="13"/>
  <p:tag name="KSO_WM_UNIT_TEXT_FILL_TYPE" val="1"/>
  <p:tag name="KSO_WM_UNIT_USESOURCEFORMAT_APPLY" val="0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502_3*l_h_i*1_2_1"/>
  <p:tag name="KSO_WM_TEMPLATE_CATEGORY" val="diagram"/>
  <p:tag name="KSO_WM_TEMPLATE_INDEX" val="20219502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2_1"/>
  <p:tag name="KSO_WM_CHIP_GROUPID" val="60bed1044737e0f4c1ebe87b"/>
  <p:tag name="KSO_WM_CHIP_XID" val="60bed1044737e0f4c1ebe87c"/>
  <p:tag name="KSO_WM_ASSEMBLE_CHIP_INDEX" val="c5724d2dee0149198e3616268a103a51"/>
  <p:tag name="KSO_WM_UNIT_VALUE" val="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502_3*l_h_f*1_3_1"/>
  <p:tag name="KSO_WM_TEMPLATE_CATEGORY" val="diagram"/>
  <p:tag name="KSO_WM_TEMPLATE_INDEX" val="20219502"/>
  <p:tag name="KSO_WM_UNIT_LAYERLEVEL" val="1_1_1"/>
  <p:tag name="KSO_WM_TAG_VERSION" val="1.0"/>
  <p:tag name="KSO_WM_BEAUTIFY_FLAG" val="#wm#"/>
  <p:tag name="KSO_WM_UNIT_SUBTYPE" val="a"/>
  <p:tag name="KSO_WM_UNIT_NOCLEAR" val="0"/>
  <p:tag name="KSO_WM_DIAGRAM_GROUP_CODE" val="l1-1"/>
  <p:tag name="KSO_WM_UNIT_TYPE" val="l_h_f"/>
  <p:tag name="KSO_WM_UNIT_INDEX" val="1_3_1"/>
  <p:tag name="KSO_WM_UNIT_VALUE" val="10"/>
  <p:tag name="KSO_WM_UNIT_PRESET_TEXT_INDEX" val="3"/>
  <p:tag name="KSO_WM_UNIT_PRESET_TEXT_LEN" val="8"/>
  <p:tag name="KSO_WM_CHIP_GROUPID" val="60bed1044737e0f4c1ebe87b"/>
  <p:tag name="KSO_WM_CHIP_XID" val="60bed1044737e0f4c1ebe87c"/>
  <p:tag name="KSO_WM_ASSEMBLE_CHIP_INDEX" val="c5724d2dee0149198e3616268a103a51"/>
  <p:tag name="KSO_WM_UNIT_TEXT_FILL_FORE_SCHEMECOLOR_INDEX_BRIGHTNESS" val="0.25"/>
  <p:tag name="KSO_WM_UNIT_TEXT_FILL_FORE_SCHEMECOLOR_INDEX" val="13"/>
  <p:tag name="KSO_WM_UNIT_TEXT_FILL_TYPE" val="1"/>
  <p:tag name="KSO_WM_UNIT_USESOURCEFORMAT_APPLY" val="0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502_3*l_h_i*1_3_1"/>
  <p:tag name="KSO_WM_TEMPLATE_CATEGORY" val="diagram"/>
  <p:tag name="KSO_WM_TEMPLATE_INDEX" val="20219502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3_1"/>
  <p:tag name="KSO_WM_CHIP_GROUPID" val="60bed1044737e0f4c1ebe87b"/>
  <p:tag name="KSO_WM_CHIP_XID" val="60bed1044737e0f4c1ebe87c"/>
  <p:tag name="KSO_WM_ASSEMBLE_CHIP_INDEX" val="c5724d2dee0149198e3616268a103a51"/>
  <p:tag name="KSO_WM_UNIT_VALUE" val="1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502_3*l_h_f*1_4_1"/>
  <p:tag name="KSO_WM_TEMPLATE_CATEGORY" val="diagram"/>
  <p:tag name="KSO_WM_TEMPLATE_INDEX" val="20219502"/>
  <p:tag name="KSO_WM_UNIT_LAYERLEVEL" val="1_1_1"/>
  <p:tag name="KSO_WM_TAG_VERSION" val="1.0"/>
  <p:tag name="KSO_WM_BEAUTIFY_FLAG" val="#wm#"/>
  <p:tag name="KSO_WM_UNIT_SUBTYPE" val="a"/>
  <p:tag name="KSO_WM_UNIT_NOCLEAR" val="0"/>
  <p:tag name="KSO_WM_DIAGRAM_GROUP_CODE" val="l1-1"/>
  <p:tag name="KSO_WM_UNIT_TYPE" val="l_h_f"/>
  <p:tag name="KSO_WM_UNIT_INDEX" val="1_4_1"/>
  <p:tag name="KSO_WM_UNIT_VALUE" val="10"/>
  <p:tag name="KSO_WM_UNIT_PRESET_TEXT_INDEX" val="3"/>
  <p:tag name="KSO_WM_UNIT_PRESET_TEXT_LEN" val="8"/>
  <p:tag name="KSO_WM_CHIP_GROUPID" val="60bed1044737e0f4c1ebe87b"/>
  <p:tag name="KSO_WM_CHIP_XID" val="60bed1044737e0f4c1ebe87c"/>
  <p:tag name="KSO_WM_ASSEMBLE_CHIP_INDEX" val="c5724d2dee0149198e3616268a103a51"/>
  <p:tag name="KSO_WM_UNIT_TEXT_FILL_FORE_SCHEMECOLOR_INDEX_BRIGHTNESS" val="0.25"/>
  <p:tag name="KSO_WM_UNIT_TEXT_FILL_FORE_SCHEMECOLOR_INDEX" val="13"/>
  <p:tag name="KSO_WM_UNIT_TEXT_FILL_TYPE" val="1"/>
  <p:tag name="KSO_WM_UNIT_USESOURCEFORMAT_APPLY" val="0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9502_3*l_h_i*1_4_1"/>
  <p:tag name="KSO_WM_TEMPLATE_CATEGORY" val="diagram"/>
  <p:tag name="KSO_WM_TEMPLATE_INDEX" val="20219502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4_1"/>
  <p:tag name="KSO_WM_CHIP_GROUPID" val="60bed1044737e0f4c1ebe87b"/>
  <p:tag name="KSO_WM_CHIP_XID" val="60bed1044737e0f4c1ebe87c"/>
  <p:tag name="KSO_WM_ASSEMBLE_CHIP_INDEX" val="c5724d2dee0149198e3616268a103a51"/>
  <p:tag name="KSO_WM_UNIT_VALUE" val="1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67.xml><?xml version="1.0" encoding="utf-8"?>
<p:tagLst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30876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9-24T22:42:25&quot;,&quot;maxSize&quot;:{&quot;size1&quot;:22.2},&quot;minSize&quot;:{&quot;size1&quot;:13.5},&quot;normalSize&quot;:{&quot;size1&quot;:13.5},&quot;subLayout&quot;:[{&quot;id&quot;:&quot;2023-09-24T22:42:25&quot;,&quot;margin&quot;:{&quot;bottom&quot;:0.025999998673796654,&quot;left&quot;:2.117000102996826,&quot;right&quot;:1.2699999809265137,&quot;top&quot;:0.4230000376701355},&quot;type&quot;:0},{&quot;id&quot;:&quot;2023-09-24T22:42:25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  <p:tag name="KSO_WM_SLIDE_BK_DARK_LIGHT" val="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27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custom20230913_7*a*1"/>
  <p:tag name="KSO_WM_TEMPLATE_CATEGORY" val="custom"/>
  <p:tag name="KSO_WM_TEMPLATE_INDEX" val="20230913"/>
  <p:tag name="KSO_WM_UNIT_LAYERLEVEL" val="1"/>
  <p:tag name="KSO_WM_TAG_VERSION" val="1.0"/>
  <p:tag name="KSO_WM_UNIT_ISCONTENTSTITLE" val="0"/>
  <p:tag name="KSO_WM_UNIT_ISNUMDGMTITLE" val="0"/>
  <p:tag name="KSO_WM_UNIT_PRESET_TEXT" val="添加章节标题"/>
  <p:tag name="KSO_WM_UNIT_NOCLEAR" val="0"/>
  <p:tag name="KSO_WM_UNIT_VALUE" val="14"/>
  <p:tag name="KSO_WM_UNIT_CONTENT_GROUP_TYPE" val="contentchip"/>
  <p:tag name="KSO_WM_UNIT_TYPE" val="a"/>
  <p:tag name="KSO_WM_UNIT_INDEX" val="1"/>
  <p:tag name="KSO_WM_UNIT_TEXT_FILL_FORE_SCHEMECOLOR_INDEX_BRIGHTNESS" val="-0.25"/>
  <p:tag name="KSO_WM_UNIT_TEXT_FILL_FORE_SCHEMECOLOR_INDEX" val="5"/>
  <p:tag name="KSO_WM_UNIT_TEXT_FILL_TYPE" val="1"/>
</p:tagLst>
</file>

<file path=ppt/tags/tag274.xml><?xml version="1.0" encoding="utf-8"?>
<p:tagLst xmlns:p="http://schemas.openxmlformats.org/presentationml/2006/main">
  <p:tag name="KSO_WM_SLIDE_ID" val="custom20230913_7"/>
  <p:tag name="KSO_WM_TEMPLATE_SUBCATEGORY" val="0"/>
  <p:tag name="KSO_WM_TEMPLATE_MASTER_TYPE" val="1"/>
  <p:tag name="KSO_WM_TEMPLATE_COLOR_TYPE" val="0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30913"/>
  <p:tag name="KSO_WM_SLIDE_LAYOUT_CNT" val="1_1"/>
  <p:tag name="KSO_WM_SLIDE_TYPE" val="sectionTitle"/>
  <p:tag name="KSO_WM_SLIDE_SUBTYPE" val="pureTxt"/>
  <p:tag name="KSO_WM_SLIDE_LAYOUT" val="a_e"/>
  <p:tag name="KSO_WM_SLIDE_CONTENT_AREA" val="{&quot;left&quot;:&quot;209.75&quot;,&quot;top&quot;:&quot;79.75&quot;,&quot;width&quot;:&quot;540.6&quot;,&quot;height&quot;:&quot;409.9&quot;}"/>
</p:tagLst>
</file>

<file path=ppt/tags/tag275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UNIT_TYPE" val="i"/>
  <p:tag name="KSO_WM_UNIT_INDEX" val="1"/>
  <p:tag name="KSO_WM_SLIDE_BACKGROUND_TYPE" val="general"/>
  <p:tag name="WM_BEAUTIFY_SHAPE_IDENTITY" val="{004c7135-3787-4373-8fb4-69978c83a81d}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278.xml><?xml version="1.0" encoding="utf-8"?>
<p:tagLst xmlns:p="http://schemas.openxmlformats.org/presentationml/2006/main">
  <p:tag name="KSO_WM_UNIT_SUBTYPE" val="a"/>
  <p:tag name="KSO_WM_UNIT_PRESET_TEXT" val="单击添加文本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759_3*l_h_f*1_1_1"/>
  <p:tag name="KSO_WM_TEMPLATE_CATEGORY" val="diagram"/>
  <p:tag name="KSO_WM_TEMPLATE_INDEX" val="20228759"/>
  <p:tag name="KSO_WM_UNIT_LAYERLEVEL" val="1_1_1"/>
  <p:tag name="KSO_WM_TAG_VERSION" val="1.0"/>
  <p:tag name="KSO_WM_BEAUTIFY_FLAG" val="#wm#"/>
  <p:tag name="KSO_WM_UNIT_FILL_FORE_SCHEMECOLOR_INDEX_1_BRIGHTNESS" val="-0.25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130"/>
  <p:tag name="KSO_WM_UNIT_FILL_GRADIENT_DIRECTION" val="-2"/>
  <p:tag name="KSO_WM_UNIT_FILL_TYPE" val="3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279.xml><?xml version="1.0" encoding="utf-8"?>
<p:tagLst xmlns:p="http://schemas.openxmlformats.org/presentationml/2006/main">
  <p:tag name="KSO_WM_UNIT_SUBTYPE" val="a"/>
  <p:tag name="KSO_WM_UNIT_PRESET_TEXT" val="单击添加文本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759_3*l_h_f*1_2_1"/>
  <p:tag name="KSO_WM_TEMPLATE_CATEGORY" val="diagram"/>
  <p:tag name="KSO_WM_TEMPLATE_INDEX" val="20228759"/>
  <p:tag name="KSO_WM_UNIT_LAYERLEVEL" val="1_1_1"/>
  <p:tag name="KSO_WM_TAG_VERSION" val="1.0"/>
  <p:tag name="KSO_WM_BEAUTIFY_FLAG" val="#wm#"/>
  <p:tag name="KSO_WM_UNIT_FILL_FORE_SCHEMECOLOR_INDEX_1_BRIGHTNESS" val="-0.25"/>
  <p:tag name="KSO_WM_UNIT_FILL_FORE_SCHEMECOLOR_INDEX_1" val="6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6"/>
  <p:tag name="KSO_WM_UNIT_FILL_FORE_SCHEMECOLOR_INDEX_2_POS" val="1"/>
  <p:tag name="KSO_WM_UNIT_FILL_FORE_SCHEMECOLOR_INDEX_2_TRANS" val="0"/>
  <p:tag name="KSO_WM_UNIT_FILL_GRADIENT_TYPE" val="0"/>
  <p:tag name="KSO_WM_UNIT_FILL_GRADIENT_ANGLE" val="130"/>
  <p:tag name="KSO_WM_UNIT_FILL_GRADIENT_DIRECTION" val="-2"/>
  <p:tag name="KSO_WM_UNIT_FILL_TYPE" val="3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28.xml><?xml version="1.0" encoding="utf-8"?>
<p:tagLst xmlns:p="http://schemas.openxmlformats.org/presentationml/2006/main">
  <p:tag name="KSO_WM_UNIT_SUBTYPE" val="a"/>
  <p:tag name="KSO_WM_UNIT_PRESET_TEXT" val="单击添加文本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759_3*l_h_f*1_1_1"/>
  <p:tag name="KSO_WM_TEMPLATE_CATEGORY" val="diagram"/>
  <p:tag name="KSO_WM_TEMPLATE_INDEX" val="20228759"/>
  <p:tag name="KSO_WM_UNIT_LAYERLEVEL" val="1_1_1"/>
  <p:tag name="KSO_WM_TAG_VERSION" val="1.0"/>
  <p:tag name="KSO_WM_BEAUTIFY_FLAG" val="#wm#"/>
  <p:tag name="KSO_WM_UNIT_FILL_FORE_SCHEMECOLOR_INDEX_1_BRIGHTNESS" val="-0.25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130"/>
  <p:tag name="KSO_WM_UNIT_FILL_GRADIENT_DIRECTION" val="-2"/>
  <p:tag name="KSO_WM_UNIT_FILL_TYPE" val="3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280.xml><?xml version="1.0" encoding="utf-8"?>
<p:tagLst xmlns:p="http://schemas.openxmlformats.org/presentationml/2006/main">
  <p:tag name="KSO_WM_UNIT_SUBTYPE" val="a"/>
  <p:tag name="KSO_WM_UNIT_PRESET_TEXT" val="单击添加文本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8759_3*l_h_f*1_3_1"/>
  <p:tag name="KSO_WM_TEMPLATE_CATEGORY" val="diagram"/>
  <p:tag name="KSO_WM_TEMPLATE_INDEX" val="20228759"/>
  <p:tag name="KSO_WM_UNIT_LAYERLEVEL" val="1_1_1"/>
  <p:tag name="KSO_WM_TAG_VERSION" val="1.0"/>
  <p:tag name="KSO_WM_BEAUTIFY_FLAG" val="#wm#"/>
  <p:tag name="KSO_WM_UNIT_FILL_FORE_SCHEMECOLOR_INDEX_1_BRIGHTNESS" val="-0.25"/>
  <p:tag name="KSO_WM_UNIT_FILL_FORE_SCHEMECOLOR_INDEX_1" val="6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6"/>
  <p:tag name="KSO_WM_UNIT_FILL_FORE_SCHEMECOLOR_INDEX_2_POS" val="1"/>
  <p:tag name="KSO_WM_UNIT_FILL_FORE_SCHEMECOLOR_INDEX_2_TRANS" val="0"/>
  <p:tag name="KSO_WM_UNIT_FILL_GRADIENT_TYPE" val="0"/>
  <p:tag name="KSO_WM_UNIT_FILL_GRADIENT_ANGLE" val="130"/>
  <p:tag name="KSO_WM_UNIT_FILL_GRADIENT_DIRECTION" val="-2"/>
  <p:tag name="KSO_WM_UNIT_FILL_TYPE" val="3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281.xml><?xml version="1.0" encoding="utf-8"?>
<p:tagLst xmlns:p="http://schemas.openxmlformats.org/presentationml/2006/main">
  <p:tag name="KSO_WM_UNIT_SUBTYPE" val="a"/>
  <p:tag name="KSO_WM_UNIT_PRESET_TEXT" val="单击添加文本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28759_3*l_h_f*1_4_1"/>
  <p:tag name="KSO_WM_TEMPLATE_CATEGORY" val="diagram"/>
  <p:tag name="KSO_WM_TEMPLATE_INDEX" val="20228759"/>
  <p:tag name="KSO_WM_UNIT_LAYERLEVEL" val="1_1_1"/>
  <p:tag name="KSO_WM_TAG_VERSION" val="1.0"/>
  <p:tag name="KSO_WM_BEAUTIFY_FLAG" val="#wm#"/>
  <p:tag name="KSO_WM_UNIT_FILL_FORE_SCHEMECOLOR_INDEX_1_BRIGHTNESS" val="-0.25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130"/>
  <p:tag name="KSO_WM_UNIT_FILL_GRADIENT_DIRECTION" val="-2"/>
  <p:tag name="KSO_WM_UNIT_FILL_TYPE" val="3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282.xml><?xml version="1.0" encoding="utf-8"?>
<p:tagLst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30876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9-24T22:42:25&quot;,&quot;maxSize&quot;:{&quot;size1&quot;:22.2},&quot;minSize&quot;:{&quot;size1&quot;:13.5},&quot;normalSize&quot;:{&quot;size1&quot;:13.5},&quot;subLayout&quot;:[{&quot;id&quot;:&quot;2023-09-24T22:42:25&quot;,&quot;margin&quot;:{&quot;bottom&quot;:0.025999998673796654,&quot;left&quot;:2.117000102996826,&quot;right&quot;:1.2699999809265137,&quot;top&quot;:0.4230000376701355},&quot;type&quot;:0},{&quot;id&quot;:&quot;2023-09-24T22:42:25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  <p:tag name="KSO_WM_SLIDE_BK_DARK_LIGHT" val=""/>
</p:tagLst>
</file>

<file path=ppt/tags/tag283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UNIT_TYPE" val="i"/>
  <p:tag name="KSO_WM_UNIT_INDEX" val="1"/>
  <p:tag name="KSO_WM_SLIDE_BACKGROUND_TYPE" val="general"/>
  <p:tag name="WM_BEAUTIFY_SHAPE_IDENTITY" val="{004c7135-3787-4373-8fb4-69978c83a81d}"/>
</p:tagLst>
</file>

<file path=ppt/tags/tag28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UNIT_TYPE" val="i"/>
  <p:tag name="KSO_WM_UNIT_INDEX" val="2"/>
  <p:tag name="KSO_WM_SLIDE_BACKGROUND_TYPE" val="general"/>
  <p:tag name="WM_BEAUTIFY_SHAPE_IDENTITY" val="{e013508c-e940-4066-ae20-6eef26c0d652}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4*l_h_i*1_1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1_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4*l_h_i*1_2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2_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4*l_h_i*1_1_2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1_2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9.xml><?xml version="1.0" encoding="utf-8"?>
<p:tagLst xmlns:p="http://schemas.openxmlformats.org/presentationml/2006/main">
  <p:tag name="KSO_WM_UNIT_SUBTYPE" val="a"/>
  <p:tag name="KSO_WM_UNIT_PRESET_TEXT" val="单击添加文本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759_3*l_h_f*1_2_1"/>
  <p:tag name="KSO_WM_TEMPLATE_CATEGORY" val="diagram"/>
  <p:tag name="KSO_WM_TEMPLATE_INDEX" val="20228759"/>
  <p:tag name="KSO_WM_UNIT_LAYERLEVEL" val="1_1_1"/>
  <p:tag name="KSO_WM_TAG_VERSION" val="1.0"/>
  <p:tag name="KSO_WM_BEAUTIFY_FLAG" val="#wm#"/>
  <p:tag name="KSO_WM_UNIT_FILL_FORE_SCHEMECOLOR_INDEX_1_BRIGHTNESS" val="-0.25"/>
  <p:tag name="KSO_WM_UNIT_FILL_FORE_SCHEMECOLOR_INDEX_1" val="6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6"/>
  <p:tag name="KSO_WM_UNIT_FILL_FORE_SCHEMECOLOR_INDEX_2_POS" val="1"/>
  <p:tag name="KSO_WM_UNIT_FILL_FORE_SCHEMECOLOR_INDEX_2_TRANS" val="0"/>
  <p:tag name="KSO_WM_UNIT_FILL_GRADIENT_TYPE" val="0"/>
  <p:tag name="KSO_WM_UNIT_FILL_GRADIENT_ANGLE" val="130"/>
  <p:tag name="KSO_WM_UNIT_FILL_GRADIENT_DIRECTION" val="-2"/>
  <p:tag name="KSO_WM_UNIT_FILL_TYPE" val="3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4*l_h_i*1_1_3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1_3"/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-0.25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130"/>
  <p:tag name="KSO_WM_UNIT_FILL_GRADIENT_DIRECTION" val="-2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91.xml><?xml version="1.0" encoding="utf-8"?>
<p:tagLst xmlns:p="http://schemas.openxmlformats.org/presentationml/2006/main">
  <p:tag name="KSO_WM_UNIT_SUBTYPE" val="a"/>
  <p:tag name="KSO_WM_UNIT_PRESET_TEXT" val="点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761_4*l_h_f*1_1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4*l_h_i*1_2_2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2_2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4*l_h_i*1_2_3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2_3"/>
  <p:tag name="KSO_WM_UNIT_FILL_FORE_SCHEMECOLOR_INDEX_1_BRIGHTNESS" val="0"/>
  <p:tag name="KSO_WM_UNIT_FILL_FORE_SCHEMECOLOR_INDEX_1" val="6"/>
  <p:tag name="KSO_WM_UNIT_FILL_FORE_SCHEMECOLOR_INDEX_1_POS" val="0"/>
  <p:tag name="KSO_WM_UNIT_FILL_FORE_SCHEMECOLOR_INDEX_1_TRANS" val="0"/>
  <p:tag name="KSO_WM_UNIT_FILL_FORE_SCHEMECOLOR_INDEX_2_BRIGHTNESS" val="-0.25"/>
  <p:tag name="KSO_WM_UNIT_FILL_FORE_SCHEMECOLOR_INDEX_2" val="6"/>
  <p:tag name="KSO_WM_UNIT_FILL_FORE_SCHEMECOLOR_INDEX_2_POS" val="1"/>
  <p:tag name="KSO_WM_UNIT_FILL_FORE_SCHEMECOLOR_INDEX_2_TRANS" val="0"/>
  <p:tag name="KSO_WM_UNIT_FILL_GRADIENT_TYPE" val="0"/>
  <p:tag name="KSO_WM_UNIT_FILL_GRADIENT_ANGLE" val="130"/>
  <p:tag name="KSO_WM_UNIT_FILL_GRADIENT_DIRECTION" val="-2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94.xml><?xml version="1.0" encoding="utf-8"?>
<p:tagLst xmlns:p="http://schemas.openxmlformats.org/presentationml/2006/main">
  <p:tag name="KSO_WM_UNIT_SUBTYPE" val="a"/>
  <p:tag name="KSO_WM_UNIT_PRESET_TEXT" val="点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761_4*l_h_f*1_2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4*l_h_i*1_3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3_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4*l_h_i*1_4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4_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4*l_h_i*1_5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5_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4*l_h_i*1_3_2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3_2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4*l_h_i*1_3_3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3_3"/>
  <p:tag name="KSO_WM_UNIT_FILL_FORE_SCHEMECOLOR_INDEX_1_BRIGHTNESS" val="0"/>
  <p:tag name="KSO_WM_UNIT_FILL_FORE_SCHEMECOLOR_INDEX_1" val="6"/>
  <p:tag name="KSO_WM_UNIT_FILL_FORE_SCHEMECOLOR_INDEX_1_POS" val="0"/>
  <p:tag name="KSO_WM_UNIT_FILL_FORE_SCHEMECOLOR_INDEX_1_TRANS" val="0"/>
  <p:tag name="KSO_WM_UNIT_FILL_FORE_SCHEMECOLOR_INDEX_2_BRIGHTNESS" val="-0.25"/>
  <p:tag name="KSO_WM_UNIT_FILL_FORE_SCHEMECOLOR_INDEX_2" val="6"/>
  <p:tag name="KSO_WM_UNIT_FILL_FORE_SCHEMECOLOR_INDEX_2_POS" val="1"/>
  <p:tag name="KSO_WM_UNIT_FILL_FORE_SCHEMECOLOR_INDEX_2_TRANS" val="0"/>
  <p:tag name="KSO_WM_UNIT_FILL_GRADIENT_TYPE" val="0"/>
  <p:tag name="KSO_WM_UNIT_FILL_GRADIENT_ANGLE" val="130"/>
  <p:tag name="KSO_WM_UNIT_FILL_GRADIENT_DIRECTION" val="-2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3"/>
  <p:tag name="KSO_WM_UNIT_LAYERLEVEL" val="1"/>
  <p:tag name="KSO_WM_TAG_VERSION" val="1.0"/>
  <p:tag name="KSO_WM_UNIT_TYPE" val="i"/>
  <p:tag name="KSO_WM_UNIT_INDEX" val="3"/>
</p:tagLst>
</file>

<file path=ppt/tags/tag30.xml><?xml version="1.0" encoding="utf-8"?>
<p:tagLst xmlns:p="http://schemas.openxmlformats.org/presentationml/2006/main">
  <p:tag name="KSO_WM_UNIT_SUBTYPE" val="a"/>
  <p:tag name="KSO_WM_UNIT_PRESET_TEXT" val="单击添加文本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8759_3*l_h_f*1_3_1"/>
  <p:tag name="KSO_WM_TEMPLATE_CATEGORY" val="diagram"/>
  <p:tag name="KSO_WM_TEMPLATE_INDEX" val="20228759"/>
  <p:tag name="KSO_WM_UNIT_LAYERLEVEL" val="1_1_1"/>
  <p:tag name="KSO_WM_TAG_VERSION" val="1.0"/>
  <p:tag name="KSO_WM_BEAUTIFY_FLAG" val="#wm#"/>
  <p:tag name="KSO_WM_UNIT_FILL_FORE_SCHEMECOLOR_INDEX_1_BRIGHTNESS" val="-0.25"/>
  <p:tag name="KSO_WM_UNIT_FILL_FORE_SCHEMECOLOR_INDEX_1" val="6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6"/>
  <p:tag name="KSO_WM_UNIT_FILL_FORE_SCHEMECOLOR_INDEX_2_POS" val="1"/>
  <p:tag name="KSO_WM_UNIT_FILL_FORE_SCHEMECOLOR_INDEX_2_TRANS" val="0"/>
  <p:tag name="KSO_WM_UNIT_FILL_GRADIENT_TYPE" val="0"/>
  <p:tag name="KSO_WM_UNIT_FILL_GRADIENT_ANGLE" val="130"/>
  <p:tag name="KSO_WM_UNIT_FILL_GRADIENT_DIRECTION" val="-2"/>
  <p:tag name="KSO_WM_UNIT_FILL_TYPE" val="3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300.xml><?xml version="1.0" encoding="utf-8"?>
<p:tagLst xmlns:p="http://schemas.openxmlformats.org/presentationml/2006/main">
  <p:tag name="KSO_WM_UNIT_SUBTYPE" val="a"/>
  <p:tag name="KSO_WM_UNIT_PRESET_TEXT" val="点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8761_4*l_h_f*1_3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4*l_h_i*1_4_2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4_2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4*l_h_i*1_4_3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4_3"/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-0.25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130"/>
  <p:tag name="KSO_WM_UNIT_FILL_GRADIENT_DIRECTION" val="-2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303.xml><?xml version="1.0" encoding="utf-8"?>
<p:tagLst xmlns:p="http://schemas.openxmlformats.org/presentationml/2006/main">
  <p:tag name="KSO_WM_UNIT_SUBTYPE" val="a"/>
  <p:tag name="KSO_WM_UNIT_PRESET_TEXT" val="点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28761_4*l_h_f*1_4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4*l_h_i*1_5_2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5_2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761_4*l_h_i*1_5_3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YPE" val="l_h_i"/>
  <p:tag name="KSO_WM_UNIT_INDEX" val="1_5_3"/>
  <p:tag name="KSO_WM_UNIT_FILL_FORE_SCHEMECOLOR_INDEX_1_BRIGHTNESS" val="0"/>
  <p:tag name="KSO_WM_UNIT_FILL_FORE_SCHEMECOLOR_INDEX_1" val="6"/>
  <p:tag name="KSO_WM_UNIT_FILL_FORE_SCHEMECOLOR_INDEX_1_POS" val="0"/>
  <p:tag name="KSO_WM_UNIT_FILL_FORE_SCHEMECOLOR_INDEX_1_TRANS" val="0"/>
  <p:tag name="KSO_WM_UNIT_FILL_FORE_SCHEMECOLOR_INDEX_2_BRIGHTNESS" val="-0.25"/>
  <p:tag name="KSO_WM_UNIT_FILL_FORE_SCHEMECOLOR_INDEX_2" val="6"/>
  <p:tag name="KSO_WM_UNIT_FILL_FORE_SCHEMECOLOR_INDEX_2_POS" val="1"/>
  <p:tag name="KSO_WM_UNIT_FILL_FORE_SCHEMECOLOR_INDEX_2_TRANS" val="0"/>
  <p:tag name="KSO_WM_UNIT_FILL_GRADIENT_TYPE" val="0"/>
  <p:tag name="KSO_WM_UNIT_FILL_GRADIENT_ANGLE" val="130"/>
  <p:tag name="KSO_WM_UNIT_FILL_GRADIENT_DIRECTION" val="-2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306.xml><?xml version="1.0" encoding="utf-8"?>
<p:tagLst xmlns:p="http://schemas.openxmlformats.org/presentationml/2006/main">
  <p:tag name="KSO_WM_UNIT_SUBTYPE" val="a"/>
  <p:tag name="KSO_WM_UNIT_PRESET_TEXT" val="点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20228761_4*l_h_f*1_5_1"/>
  <p:tag name="KSO_WM_TEMPLATE_CATEGORY" val="diagram"/>
  <p:tag name="KSO_WM_TEMPLATE_INDEX" val="20228761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307.xml><?xml version="1.0" encoding="utf-8"?>
<p:tagLst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30876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9-24T22:42:27&quot;,&quot;maxSize&quot;:{&quot;size1&quot;:22.2},&quot;minSize&quot;:{&quot;size1&quot;:13.5},&quot;normalSize&quot;:{&quot;size1&quot;:13.5},&quot;subLayout&quot;:[{&quot;id&quot;:&quot;2023-09-24T22:42:27&quot;,&quot;margin&quot;:{&quot;bottom&quot;:0.025999998673796654,&quot;left&quot;:2.117000102996826,&quot;right&quot;:1.2699999809265137,&quot;top&quot;:0.4230000376701355},&quot;type&quot;:0},{&quot;id&quot;:&quot;2023-09-24T22:42:27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  <p:tag name="KSO_WM_SLIDE_BK_DARK_LIGHT" val="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309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UNIT_TYPE" val="i"/>
  <p:tag name="KSO_WM_UNIT_INDEX" val="1"/>
  <p:tag name="KSO_WM_SLIDE_BACKGROUND_TYPE" val="general"/>
  <p:tag name="WM_BEAUTIFY_SHAPE_IDENTITY" val="{004c7135-3787-4373-8fb4-69978c83a81d}"/>
</p:tagLst>
</file>

<file path=ppt/tags/tag31.xml><?xml version="1.0" encoding="utf-8"?>
<p:tagLst xmlns:p="http://schemas.openxmlformats.org/presentationml/2006/main">
  <p:tag name="KSO_WM_UNIT_SUBTYPE" val="a"/>
  <p:tag name="KSO_WM_UNIT_PRESET_TEXT" val="单击添加文本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28759_3*l_h_f*1_4_1"/>
  <p:tag name="KSO_WM_TEMPLATE_CATEGORY" val="diagram"/>
  <p:tag name="KSO_WM_TEMPLATE_INDEX" val="20228759"/>
  <p:tag name="KSO_WM_UNIT_LAYERLEVEL" val="1_1_1"/>
  <p:tag name="KSO_WM_TAG_VERSION" val="1.0"/>
  <p:tag name="KSO_WM_BEAUTIFY_FLAG" val="#wm#"/>
  <p:tag name="KSO_WM_UNIT_FILL_FORE_SCHEMECOLOR_INDEX_1_BRIGHTNESS" val="-0.25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130"/>
  <p:tag name="KSO_WM_UNIT_FILL_GRADIENT_DIRECTION" val="-2"/>
  <p:tag name="KSO_WM_UNIT_FILL_TYPE" val="3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31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UNIT_TYPE" val="i"/>
  <p:tag name="KSO_WM_UNIT_INDEX" val="2"/>
  <p:tag name="KSO_WM_SLIDE_BACKGROUND_TYPE" val="general"/>
  <p:tag name="WM_BEAUTIFY_SHAPE_IDENTITY" val="{e013508c-e940-4066-ae20-6eef26c0d652}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4_3"/>
  <p:tag name="KSO_WM_UNIT_ID" val="diagram20171211_3*o_h_i*1_4_3"/>
  <p:tag name="KSO_WM_TEMPLATE_CATEGORY" val="diagram"/>
  <p:tag name="KSO_WM_TEMPLATE_INDEX" val="20171211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3_3"/>
  <p:tag name="KSO_WM_UNIT_ID" val="diagram20171211_3*o_h_i*1_3_3"/>
  <p:tag name="KSO_WM_TEMPLATE_CATEGORY" val="diagram"/>
  <p:tag name="KSO_WM_TEMPLATE_INDEX" val="20171211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2_3"/>
  <p:tag name="KSO_WM_UNIT_ID" val="diagram20171211_3*o_h_i*1_2_3"/>
  <p:tag name="KSO_WM_TEMPLATE_CATEGORY" val="diagram"/>
  <p:tag name="KSO_WM_TEMPLATE_INDEX" val="20171211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1_3"/>
  <p:tag name="KSO_WM_UNIT_ID" val="diagram20171211_3*o_h_i*1_1_3"/>
  <p:tag name="KSO_WM_TEMPLATE_CATEGORY" val="diagram"/>
  <p:tag name="KSO_WM_TEMPLATE_INDEX" val="20171211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4_2"/>
  <p:tag name="KSO_WM_UNIT_ID" val="diagram20171211_3*o_h_i*1_4_2"/>
  <p:tag name="KSO_WM_TEMPLATE_CATEGORY" val="diagram"/>
  <p:tag name="KSO_WM_TEMPLATE_INDEX" val="20171211"/>
  <p:tag name="KSO_WM_UNIT_LAYERLEVEL" val="1_1_1"/>
  <p:tag name="KSO_WM_TAG_VERSION" val="1.0"/>
  <p:tag name="KSO_WM_BEAUTIFY_FLAG" val="#wm#"/>
  <p:tag name="KSO_WM_UNIT_LINE_FORE_SCHEMECOLOR_INDEX_BRIGHTNESS" val="-0.5"/>
  <p:tag name="KSO_WM_UNIT_LINE_FORE_SCHEMECOLOR_INDEX" val="14"/>
  <p:tag name="KSO_WM_UNIT_LINE_FILL_TYPE" val="2"/>
  <p:tag name="KSO_WM_UNIT_USESOURCEFORMAT_APPLY" val="0"/>
</p:tagLst>
</file>

<file path=ppt/tags/tag318.xml><?xml version="1.0" encoding="utf-8"?>
<p:tagLst xmlns:p="http://schemas.openxmlformats.org/presentationml/2006/main">
  <p:tag name="MH" val="20150921115827"/>
  <p:tag name="MH_LIBRARY" val="GRAPHIC"/>
  <p:tag name="MH_TYPE" val="Text"/>
  <p:tag name="MH_ORDER" val="1"/>
  <p:tag name="KSO_WM_UNIT_SUBTYPE" val="a"/>
  <p:tag name="KSO_WM_UNIT_PRESET_TEXT" val="单击此处添加文本具体内容，简明扼要的阐述您的观点。"/>
  <p:tag name="KSO_WM_UNIT_NOCLEAR" val="0"/>
  <p:tag name="KSO_WM_UNIT_VALUE" val="54"/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f"/>
  <p:tag name="KSO_WM_UNIT_INDEX" val="1_4_1"/>
  <p:tag name="KSO_WM_UNIT_ID" val="diagram20171211_3*o_h_f*1_4_1"/>
  <p:tag name="KSO_WM_TEMPLATE_CATEGORY" val="diagram"/>
  <p:tag name="KSO_WM_TEMPLATE_INDEX" val="20171211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3_2"/>
  <p:tag name="KSO_WM_UNIT_ID" val="diagram20171211_3*o_h_i*1_3_2"/>
  <p:tag name="KSO_WM_TEMPLATE_CATEGORY" val="diagram"/>
  <p:tag name="KSO_WM_TEMPLATE_INDEX" val="20171211"/>
  <p:tag name="KSO_WM_UNIT_LAYERLEVEL" val="1_1_1"/>
  <p:tag name="KSO_WM_TAG_VERSION" val="1.0"/>
  <p:tag name="KSO_WM_BEAUTIFY_FLAG" val="#wm#"/>
  <p:tag name="KSO_WM_UNIT_LINE_FORE_SCHEMECOLOR_INDEX_BRIGHTNESS" val="-0.5"/>
  <p:tag name="KSO_WM_UNIT_LINE_FORE_SCHEMECOLOR_INDEX" val="14"/>
  <p:tag name="KSO_WM_UNIT_LINE_FILL_TYPE" val="2"/>
  <p:tag name="KSO_WM_UNIT_USESOURCEFORMAT_APPLY" val="0"/>
</p:tagLst>
</file>

<file path=ppt/tags/tag32.xml><?xml version="1.0" encoding="utf-8"?>
<p:tagLst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30876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9-24T22:42:24&quot;,&quot;maxSize&quot;:{&quot;size1&quot;:22.2},&quot;minSize&quot;:{&quot;size1&quot;:13.5},&quot;normalSize&quot;:{&quot;size1&quot;:13.5},&quot;subLayout&quot;:[{&quot;id&quot;:&quot;2023-09-24T22:42:24&quot;,&quot;margin&quot;:{&quot;bottom&quot;:0.025999998673796654,&quot;left&quot;:2.117000102996826,&quot;right&quot;:1.2699999809265137,&quot;top&quot;:0.4230000376701355},&quot;type&quot;:0},{&quot;id&quot;:&quot;2023-09-24T22:42:24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  <p:tag name="KSO_WM_SLIDE_BK_DARK_LIGHT" val=""/>
</p:tagLst>
</file>

<file path=ppt/tags/tag320.xml><?xml version="1.0" encoding="utf-8"?>
<p:tagLst xmlns:p="http://schemas.openxmlformats.org/presentationml/2006/main">
  <p:tag name="MH" val="20150921115827"/>
  <p:tag name="MH_LIBRARY" val="GRAPHIC"/>
  <p:tag name="MH_TYPE" val="Text"/>
  <p:tag name="MH_ORDER" val="1"/>
  <p:tag name="KSO_WM_UNIT_SUBTYPE" val="a"/>
  <p:tag name="KSO_WM_UNIT_PRESET_TEXT" val="单击此处添加文本具体内容，简明扼要的阐述您的观点。"/>
  <p:tag name="KSO_WM_UNIT_NOCLEAR" val="0"/>
  <p:tag name="KSO_WM_UNIT_VALUE" val="54"/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f"/>
  <p:tag name="KSO_WM_UNIT_INDEX" val="1_3_1"/>
  <p:tag name="KSO_WM_UNIT_ID" val="diagram20171211_3*o_h_f*1_3_1"/>
  <p:tag name="KSO_WM_TEMPLATE_CATEGORY" val="diagram"/>
  <p:tag name="KSO_WM_TEMPLATE_INDEX" val="20171211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2_2"/>
  <p:tag name="KSO_WM_UNIT_ID" val="diagram20171211_3*o_h_i*1_2_2"/>
  <p:tag name="KSO_WM_TEMPLATE_CATEGORY" val="diagram"/>
  <p:tag name="KSO_WM_TEMPLATE_INDEX" val="20171211"/>
  <p:tag name="KSO_WM_UNIT_LAYERLEVEL" val="1_1_1"/>
  <p:tag name="KSO_WM_TAG_VERSION" val="1.0"/>
  <p:tag name="KSO_WM_BEAUTIFY_FLAG" val="#wm#"/>
  <p:tag name="KSO_WM_UNIT_LINE_FORE_SCHEMECOLOR_INDEX_BRIGHTNESS" val="-0.5"/>
  <p:tag name="KSO_WM_UNIT_LINE_FORE_SCHEMECOLOR_INDEX" val="14"/>
  <p:tag name="KSO_WM_UNIT_LINE_FILL_TYPE" val="2"/>
  <p:tag name="KSO_WM_UNIT_USESOURCEFORMAT_APPLY" val="0"/>
</p:tagLst>
</file>

<file path=ppt/tags/tag322.xml><?xml version="1.0" encoding="utf-8"?>
<p:tagLst xmlns:p="http://schemas.openxmlformats.org/presentationml/2006/main">
  <p:tag name="MH" val="20150921115827"/>
  <p:tag name="MH_LIBRARY" val="GRAPHIC"/>
  <p:tag name="MH_TYPE" val="Text"/>
  <p:tag name="MH_ORDER" val="1"/>
  <p:tag name="KSO_WM_UNIT_SUBTYPE" val="a"/>
  <p:tag name="KSO_WM_UNIT_PRESET_TEXT" val="单击此处添加文本具体内容，简明扼要的阐述您的观点。"/>
  <p:tag name="KSO_WM_UNIT_NOCLEAR" val="0"/>
  <p:tag name="KSO_WM_UNIT_VALUE" val="54"/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f"/>
  <p:tag name="KSO_WM_UNIT_INDEX" val="1_2_1"/>
  <p:tag name="KSO_WM_UNIT_ID" val="diagram20171211_3*o_h_f*1_2_1"/>
  <p:tag name="KSO_WM_TEMPLATE_CATEGORY" val="diagram"/>
  <p:tag name="KSO_WM_TEMPLATE_INDEX" val="20171211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1_2"/>
  <p:tag name="KSO_WM_UNIT_ID" val="diagram20171211_3*o_h_i*1_1_2"/>
  <p:tag name="KSO_WM_TEMPLATE_CATEGORY" val="diagram"/>
  <p:tag name="KSO_WM_TEMPLATE_INDEX" val="20171211"/>
  <p:tag name="KSO_WM_UNIT_LAYERLEVEL" val="1_1_1"/>
  <p:tag name="KSO_WM_TAG_VERSION" val="1.0"/>
  <p:tag name="KSO_WM_BEAUTIFY_FLAG" val="#wm#"/>
  <p:tag name="KSO_WM_UNIT_LINE_FORE_SCHEMECOLOR_INDEX_BRIGHTNESS" val="-0.5"/>
  <p:tag name="KSO_WM_UNIT_LINE_FORE_SCHEMECOLOR_INDEX" val="14"/>
  <p:tag name="KSO_WM_UNIT_LINE_FILL_TYPE" val="2"/>
  <p:tag name="KSO_WM_UNIT_USESOURCEFORMAT_APPLY" val="0"/>
</p:tagLst>
</file>

<file path=ppt/tags/tag324.xml><?xml version="1.0" encoding="utf-8"?>
<p:tagLst xmlns:p="http://schemas.openxmlformats.org/presentationml/2006/main">
  <p:tag name="MH" val="20150921115827"/>
  <p:tag name="MH_LIBRARY" val="GRAPHIC"/>
  <p:tag name="MH_TYPE" val="Text"/>
  <p:tag name="MH_ORDER" val="1"/>
  <p:tag name="KSO_WM_UNIT_SUBTYPE" val="a"/>
  <p:tag name="KSO_WM_UNIT_PRESET_TEXT" val="单击此处添加文本具体内容，简明扼要的阐述您的观点。"/>
  <p:tag name="KSO_WM_UNIT_NOCLEAR" val="0"/>
  <p:tag name="KSO_WM_UNIT_VALUE" val="54"/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f"/>
  <p:tag name="KSO_WM_UNIT_INDEX" val="1_1_1"/>
  <p:tag name="KSO_WM_UNIT_ID" val="diagram20171211_3*o_h_f*1_1_1"/>
  <p:tag name="KSO_WM_TEMPLATE_CATEGORY" val="diagram"/>
  <p:tag name="KSO_WM_TEMPLATE_INDEX" val="20171211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32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SUBTYPE" val="d"/>
  <p:tag name="KSO_WM_UNIT_TYPE" val="o_h_i"/>
  <p:tag name="KSO_WM_UNIT_INDEX" val="1_3_1"/>
  <p:tag name="KSO_WM_UNIT_ID" val="diagram20171211_3*o_h_i*1_3_1"/>
  <p:tag name="KSO_WM_TEMPLATE_CATEGORY" val="diagram"/>
  <p:tag name="KSO_WM_TEMPLATE_INDEX" val="20171211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326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SUBTYPE" val="d"/>
  <p:tag name="KSO_WM_UNIT_TYPE" val="o_h_i"/>
  <p:tag name="KSO_WM_UNIT_INDEX" val="1_2_1"/>
  <p:tag name="KSO_WM_UNIT_ID" val="diagram20171211_3*o_h_i*1_2_1"/>
  <p:tag name="KSO_WM_TEMPLATE_CATEGORY" val="diagram"/>
  <p:tag name="KSO_WM_TEMPLATE_INDEX" val="20171211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327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SUBTYPE" val="d"/>
  <p:tag name="KSO_WM_UNIT_TYPE" val="o_h_i"/>
  <p:tag name="KSO_WM_UNIT_INDEX" val="1_1_1"/>
  <p:tag name="KSO_WM_UNIT_ID" val="diagram20171211_3*o_h_i*1_1_1"/>
  <p:tag name="KSO_WM_TEMPLATE_CATEGORY" val="diagram"/>
  <p:tag name="KSO_WM_TEMPLATE_INDEX" val="20171211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328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SUBTYPE" val="d"/>
  <p:tag name="KSO_WM_UNIT_TYPE" val="o_h_i"/>
  <p:tag name="KSO_WM_UNIT_INDEX" val="1_4_1"/>
  <p:tag name="KSO_WM_UNIT_ID" val="diagram20171211_3*o_h_i*1_4_1"/>
  <p:tag name="KSO_WM_TEMPLATE_CATEGORY" val="diagram"/>
  <p:tag name="KSO_WM_TEMPLATE_INDEX" val="20171211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329.xml><?xml version="1.0" encoding="utf-8"?>
<p:tagLst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30876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9-24T22:42:24&quot;,&quot;maxSize&quot;:{&quot;size1&quot;:22.2},&quot;minSize&quot;:{&quot;size1&quot;:13.5},&quot;normalSize&quot;:{&quot;size1&quot;:13.5},&quot;subLayout&quot;:[{&quot;id&quot;:&quot;2023-09-24T22:42:24&quot;,&quot;margin&quot;:{&quot;bottom&quot;:0.025999998673796654,&quot;left&quot;:2.117000102996826,&quot;right&quot;:1.2699999809265137,&quot;top&quot;:0.4230000376701355},&quot;type&quot;:0},{&quot;id&quot;:&quot;2023-09-24T22:42:24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  <p:tag name="KSO_WM_SLIDE_BK_DARK_LIGHT" val=""/>
</p:tagLst>
</file>

<file path=ppt/tags/tag33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UNIT_TYPE" val="i"/>
  <p:tag name="KSO_WM_UNIT_INDEX" val="1"/>
  <p:tag name="KSO_WM_SLIDE_BACKGROUND_TYPE" val="general"/>
  <p:tag name="WM_BEAUTIFY_SHAPE_IDENTITY" val="{004c7135-3787-4373-8fb4-69978c83a81d}"/>
</p:tagLst>
</file>

<file path=ppt/tags/tag330.xml><?xml version="1.0" encoding="utf-8"?>
<p:tagLst xmlns:p="http://schemas.openxmlformats.org/presentationml/2006/main">
  <p:tag name="KSO_WM_BEAUTIFY_FLAG" val=""/>
</p:tagLst>
</file>

<file path=ppt/tags/tag331.xml><?xml version="1.0" encoding="utf-8"?>
<p:tagLst xmlns:p="http://schemas.openxmlformats.org/presentationml/2006/main">
  <p:tag name="KSO_WM_BEAUTIFY_FLAG" val=""/>
</p:tagLst>
</file>

<file path=ppt/tags/tag332.xml><?xml version="1.0" encoding="utf-8"?>
<p:tagLst xmlns:p="http://schemas.openxmlformats.org/presentationml/2006/main">
  <p:tag name="KSO_WM_BEAUTIFY_FLAG" val=""/>
</p:tagLst>
</file>

<file path=ppt/tags/tag333.xml><?xml version="1.0" encoding="utf-8"?>
<p:tagLst xmlns:p="http://schemas.openxmlformats.org/presentationml/2006/main">
  <p:tag name="ISPRING_RESOURCE_PATHS_HASH_PRESENTER" val="1cfe325ac88af4cb1e315171a86c19382325f4f"/>
  <p:tag name="COMMONDATA" val="eyJoZGlkIjoiYTc2ZGZiNzZiNDVlOGViOWVmM2JhOTY0NGJkNjUyYzgifQ=="/>
  <p:tag name="KSO_WPP_MARK_KEY" val="19b2fd34-45a7-476c-8a2a-ffbc41470142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20206152_3*m_h_i*1_2_3"/>
  <p:tag name="KSO_WM_TEMPLATE_CATEGORY" val="diagram"/>
  <p:tag name="KSO_WM_TEMPLATE_INDEX" val="20206152"/>
  <p:tag name="KSO_WM_UNIT_LAYERLEVEL" val="1_1_1"/>
  <p:tag name="KSO_WM_TAG_VERSION" val="1.0"/>
  <p:tag name="KSO_WM_BEAUTIFY_FLAG" val="#wm#"/>
  <p:tag name="KSO_WM_UNIT_SUBTYPE" val="d"/>
  <p:tag name="KSO_WM_UNIT_FILL_FORE_SCHEMECOLOR_INDEX_BRIGHTNESS" val="-0.35"/>
  <p:tag name="KSO_WM_UNIT_FILL_FORE_SCHEMECOLOR_INDEX" val="14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206152_3*m_h_i*1_2_2"/>
  <p:tag name="KSO_WM_TEMPLATE_CATEGORY" val="diagram"/>
  <p:tag name="KSO_WM_TEMPLATE_INDEX" val="20206152"/>
  <p:tag name="KSO_WM_UNIT_LAYERLEVEL" val="1_1_1"/>
  <p:tag name="KSO_WM_TAG_VERSION" val="1.0"/>
  <p:tag name="KSO_WM_BEAUTIFY_FLAG" val="#wm#"/>
  <p:tag name="KSO_WM_UNIT_FILL_FORE_SCHEMECOLOR_INDEX_BRIGHTNESS" val="-0.1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206152_3*m_h_i*1_2_1"/>
  <p:tag name="KSO_WM_TEMPLATE_CATEGORY" val="diagram"/>
  <p:tag name="KSO_WM_TEMPLATE_INDEX" val="20206152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0206152_3*m_h_i*1_1_3"/>
  <p:tag name="KSO_WM_TEMPLATE_CATEGORY" val="diagram"/>
  <p:tag name="KSO_WM_TEMPLATE_INDEX" val="20206152"/>
  <p:tag name="KSO_WM_UNIT_LAYERLEVEL" val="1_1_1"/>
  <p:tag name="KSO_WM_TAG_VERSION" val="1.0"/>
  <p:tag name="KSO_WM_BEAUTIFY_FLAG" val="#wm#"/>
  <p:tag name="KSO_WM_UNIT_SUBTYPE" val="d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20206152_3*m_h_i*1_1_2"/>
  <p:tag name="KSO_WM_TEMPLATE_CATEGORY" val="diagram"/>
  <p:tag name="KSO_WM_TEMPLATE_INDEX" val="20206152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206152_3*m_h_i*1_1_1"/>
  <p:tag name="KSO_WM_TEMPLATE_CATEGORY" val="diagram"/>
  <p:tag name="KSO_WM_TEMPLATE_INDEX" val="20206152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42.xml><?xml version="1.0" encoding="utf-8"?>
<p:tagLst xmlns:p="http://schemas.openxmlformats.org/presentationml/2006/main">
  <p:tag name="KSO_WM_UNIT_SUBTYPE" val="a"/>
  <p:tag name="KSO_WM_UNIT_PRESET_TEXT_INDEX" val="5"/>
  <p:tag name="KSO_WM_UNIT_PRESET_TEXT_LEN" val="25"/>
  <p:tag name="KSO_WM_UNIT_NOCLEAR" val="0"/>
  <p:tag name="KSO_WM_UNIT_VALUE" val="51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20206152_3*m_h_f*1_1_1"/>
  <p:tag name="KSO_WM_TEMPLATE_CATEGORY" val="diagram"/>
  <p:tag name="KSO_WM_TEMPLATE_INDEX" val="2020615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43.xml><?xml version="1.0" encoding="utf-8"?>
<p:tagLst xmlns:p="http://schemas.openxmlformats.org/presentationml/2006/main">
  <p:tag name="KSO_WM_UNIT_SUBTYPE" val="a"/>
  <p:tag name="KSO_WM_UNIT_PRESET_TEXT_INDEX" val="5"/>
  <p:tag name="KSO_WM_UNIT_PRESET_TEXT_LEN" val="25"/>
  <p:tag name="KSO_WM_UNIT_NOCLEAR" val="0"/>
  <p:tag name="KSO_WM_UNIT_VALUE" val="51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4_1"/>
  <p:tag name="KSO_WM_UNIT_ID" val="diagram20206152_3*m_h_f*1_4_1"/>
  <p:tag name="KSO_WM_TEMPLATE_CATEGORY" val="diagram"/>
  <p:tag name="KSO_WM_TEMPLATE_INDEX" val="2020615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44.xml><?xml version="1.0" encoding="utf-8"?>
<p:tagLst xmlns:p="http://schemas.openxmlformats.org/presentationml/2006/main">
  <p:tag name="KSO_WM_UNIT_SUBTYPE" val="a"/>
  <p:tag name="KSO_WM_UNIT_PRESET_TEXT_INDEX" val="5"/>
  <p:tag name="KSO_WM_UNIT_PRESET_TEXT_LEN" val="25"/>
  <p:tag name="KSO_WM_UNIT_NOCLEAR" val="0"/>
  <p:tag name="KSO_WM_UNIT_VALUE" val="51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20206152_3*m_h_f*1_2_1"/>
  <p:tag name="KSO_WM_TEMPLATE_CATEGORY" val="diagram"/>
  <p:tag name="KSO_WM_TEMPLATE_INDEX" val="2020615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45.xml><?xml version="1.0" encoding="utf-8"?>
<p:tagLst xmlns:p="http://schemas.openxmlformats.org/presentationml/2006/main">
  <p:tag name="KSO_WM_UNIT_SUBTYPE" val="a"/>
  <p:tag name="KSO_WM_UNIT_PRESET_TEXT_INDEX" val="5"/>
  <p:tag name="KSO_WM_UNIT_PRESET_TEXT_LEN" val="25"/>
  <p:tag name="KSO_WM_UNIT_NOCLEAR" val="0"/>
  <p:tag name="KSO_WM_UNIT_VALUE" val="51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3_1"/>
  <p:tag name="KSO_WM_UNIT_ID" val="diagram20206152_3*m_h_f*1_3_1"/>
  <p:tag name="KSO_WM_TEMPLATE_CATEGORY" val="diagram"/>
  <p:tag name="KSO_WM_TEMPLATE_INDEX" val="2020615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1"/>
  <p:tag name="KSO_WM_UNIT_ID" val="diagram20206152_3*m_i*1_1"/>
  <p:tag name="KSO_WM_TEMPLATE_CATEGORY" val="diagram"/>
  <p:tag name="KSO_WM_TEMPLATE_INDEX" val="20206152"/>
  <p:tag name="KSO_WM_UNIT_LAYERLEVEL" val="1_1"/>
  <p:tag name="KSO_WM_TAG_VERSION" val="1.0"/>
  <p:tag name="KSO_WM_BEAUTIFY_FLAG" val="#wm#"/>
  <p:tag name="KSO_WM_UNIT_LINE_FORE_SCHEMECOLOR_INDEX_BRIGHTNESS" val="-0.25"/>
  <p:tag name="KSO_WM_UNIT_LINE_FORE_SCHEMECOLOR_INDEX" val="14"/>
  <p:tag name="KSO_WM_UNIT_LINE_FILL_TYPE" val="2"/>
  <p:tag name="KSO_WM_UNIT_USESOURCEFORMAT_APPLY" val="0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2"/>
  <p:tag name="KSO_WM_UNIT_ID" val="diagram20206152_3*m_i*1_2"/>
  <p:tag name="KSO_WM_TEMPLATE_CATEGORY" val="diagram"/>
  <p:tag name="KSO_WM_TEMPLATE_INDEX" val="20206152"/>
  <p:tag name="KSO_WM_UNIT_LAYERLEVEL" val="1_1"/>
  <p:tag name="KSO_WM_TAG_VERSION" val="1.0"/>
  <p:tag name="KSO_WM_BEAUTIFY_FLAG" val="#wm#"/>
  <p:tag name="KSO_WM_UNIT_LINE_FORE_SCHEMECOLOR_INDEX_BRIGHTNESS" val="-0.25"/>
  <p:tag name="KSO_WM_UNIT_LINE_FORE_SCHEMECOLOR_INDEX" val="14"/>
  <p:tag name="KSO_WM_UNIT_LINE_FILL_TYPE" val="2"/>
  <p:tag name="KSO_WM_UNIT_USESOURCEFORMAT_APPLY" val="0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3"/>
  <p:tag name="KSO_WM_UNIT_ID" val="diagram20206152_3*m_i*1_3"/>
  <p:tag name="KSO_WM_TEMPLATE_CATEGORY" val="diagram"/>
  <p:tag name="KSO_WM_TEMPLATE_INDEX" val="20206152"/>
  <p:tag name="KSO_WM_UNIT_LAYERLEVEL" val="1_1"/>
  <p:tag name="KSO_WM_TAG_VERSION" val="1.0"/>
  <p:tag name="KSO_WM_BEAUTIFY_FLAG" val="#wm#"/>
  <p:tag name="KSO_WM_UNIT_LINE_FORE_SCHEMECOLOR_INDEX_BRIGHTNESS" val="-0.25"/>
  <p:tag name="KSO_WM_UNIT_LINE_FORE_SCHEMECOLOR_INDEX" val="14"/>
  <p:tag name="KSO_WM_UNIT_LINE_FILL_TYPE" val="2"/>
  <p:tag name="KSO_WM_UNIT_USESOURCEFORMAT_APPLY" val="0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3"/>
  <p:tag name="KSO_WM_UNIT_ID" val="diagram20206152_3*m_h_i*1_4_3"/>
  <p:tag name="KSO_WM_TEMPLATE_CATEGORY" val="diagram"/>
  <p:tag name="KSO_WM_TEMPLATE_INDEX" val="20206152"/>
  <p:tag name="KSO_WM_UNIT_LAYERLEVEL" val="1_1_1"/>
  <p:tag name="KSO_WM_TAG_VERSION" val="1.0"/>
  <p:tag name="KSO_WM_BEAUTIFY_FLAG" val="#wm#"/>
  <p:tag name="KSO_WM_UNIT_SUBTYPE" val="d"/>
  <p:tag name="KSO_WM_UNIT_FILL_FORE_SCHEMECOLOR_INDEX_BRIGHTNESS" val="-0.35"/>
  <p:tag name="KSO_WM_UNIT_FILL_FORE_SCHEMECOLOR_INDEX" val="14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2"/>
  <p:tag name="KSO_WM_UNIT_ID" val="diagram20206152_3*m_h_i*1_4_2"/>
  <p:tag name="KSO_WM_TEMPLATE_CATEGORY" val="diagram"/>
  <p:tag name="KSO_WM_TEMPLATE_INDEX" val="20206152"/>
  <p:tag name="KSO_WM_UNIT_LAYERLEVEL" val="1_1_1"/>
  <p:tag name="KSO_WM_TAG_VERSION" val="1.0"/>
  <p:tag name="KSO_WM_BEAUTIFY_FLAG" val="#wm#"/>
  <p:tag name="KSO_WM_UNIT_FILL_FORE_SCHEMECOLOR_INDEX_BRIGHTNESS" val="-0.1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1"/>
  <p:tag name="KSO_WM_UNIT_ID" val="diagram20206152_3*m_h_i*1_4_1"/>
  <p:tag name="KSO_WM_TEMPLATE_CATEGORY" val="diagram"/>
  <p:tag name="KSO_WM_TEMPLATE_INDEX" val="20206152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3"/>
  <p:tag name="KSO_WM_UNIT_ID" val="diagram20206152_3*m_h_i*1_3_3"/>
  <p:tag name="KSO_WM_TEMPLATE_CATEGORY" val="diagram"/>
  <p:tag name="KSO_WM_TEMPLATE_INDEX" val="20206152"/>
  <p:tag name="KSO_WM_UNIT_LAYERLEVEL" val="1_1_1"/>
  <p:tag name="KSO_WM_TAG_VERSION" val="1.0"/>
  <p:tag name="KSO_WM_BEAUTIFY_FLAG" val="#wm#"/>
  <p:tag name="KSO_WM_UNIT_SUBTYPE" val="d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"/>
  <p:tag name="KSO_WM_UNIT_ID" val="diagram20206152_3*m_h_i*1_3_2"/>
  <p:tag name="KSO_WM_TEMPLATE_CATEGORY" val="diagram"/>
  <p:tag name="KSO_WM_TEMPLATE_INDEX" val="20206152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20206152_3*m_h_i*1_3_1"/>
  <p:tag name="KSO_WM_TEMPLATE_CATEGORY" val="diagram"/>
  <p:tag name="KSO_WM_TEMPLATE_INDEX" val="20206152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55.xml><?xml version="1.0" encoding="utf-8"?>
<p:tagLst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30876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9-24T22:42:23&quot;,&quot;maxSize&quot;:{&quot;size1&quot;:22.2},&quot;minSize&quot;:{&quot;size1&quot;:13.5},&quot;normalSize&quot;:{&quot;size1&quot;:13.5},&quot;subLayout&quot;:[{&quot;id&quot;:&quot;2023-09-24T22:42:23&quot;,&quot;margin&quot;:{&quot;bottom&quot;:0.025999998673796654,&quot;left&quot;:2.117000102996826,&quot;right&quot;:1.2699999809265137,&quot;top&quot;:0.4230000376701355},&quot;type&quot;:0},{&quot;id&quot;:&quot;2023-09-24T22:42:23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  <p:tag name="KSO_WM_SLIDE_BK_DARK_LIGHT" val=""/>
</p:tagLst>
</file>

<file path=ppt/tags/tag56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UNIT_TYPE" val="i"/>
  <p:tag name="KSO_WM_UNIT_INDEX" val="1"/>
  <p:tag name="KSO_WM_SLIDE_BACKGROUND_TYPE" val="general"/>
  <p:tag name="WM_BEAUTIFY_SHAPE_IDENTITY" val="{004c7135-3787-4373-8fb4-69978c83a81d}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804_3*l_h_i*1_1_1"/>
  <p:tag name="KSO_WM_TEMPLATE_CATEGORY" val="diagram"/>
  <p:tag name="KSO_WM_TEMPLATE_INDEX" val="20228804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6"/>
  <p:tag name="KSO_WM_UNIT_LAYERLEVEL" val="1"/>
  <p:tag name="KSO_WM_TAG_VERSION" val="1.0"/>
  <p:tag name="KSO_WM_BEAUTIFY_FLAG" val="#wm#"/>
  <p:tag name="KSO_WM_UNIT_TYPE" val="i"/>
  <p:tag name="KSO_WM_UNIT_INDEX" val="6"/>
</p:tagLst>
</file>

<file path=ppt/tags/tag60.xml><?xml version="1.0" encoding="utf-8"?>
<p:tagLst xmlns:p="http://schemas.openxmlformats.org/presentationml/2006/main">
  <p:tag name="KSO_WM_UNIT_SUBTYPE" val="a"/>
  <p:tag name="KSO_WM_UNIT_PRESET_TEXT" val="单击此处输入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804_3*l_h_f*1_1_1"/>
  <p:tag name="KSO_WM_TEMPLATE_CATEGORY" val="diagram"/>
  <p:tag name="KSO_WM_TEMPLATE_INDEX" val="20228804"/>
  <p:tag name="KSO_WM_UNIT_LAYERLEVEL" val="1_1_1"/>
  <p:tag name="KSO_WM_TAG_VERSION" val="1.0"/>
  <p:tag name="KSO_WM_BEAUTIFY_FLAG" val="#wm#"/>
  <p:tag name="KSO_WM_UNIT_VALUE" val="9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28804_3*l_h_i*1_1_2"/>
  <p:tag name="KSO_WM_TEMPLATE_CATEGORY" val="diagram"/>
  <p:tag name="KSO_WM_TEMPLATE_INDEX" val="20228804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28804_3*l_h_i*1_4_2"/>
  <p:tag name="KSO_WM_TEMPLATE_CATEGORY" val="diagram"/>
  <p:tag name="KSO_WM_TEMPLATE_INDEX" val="20228804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63.xml><?xml version="1.0" encoding="utf-8"?>
<p:tagLst xmlns:p="http://schemas.openxmlformats.org/presentationml/2006/main">
  <p:tag name="KSO_WM_UNIT_SUBTYPE" val="a"/>
  <p:tag name="KSO_WM_UNIT_PRESET_TEXT" val="单击此处输入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28804_3*l_h_f*1_4_1"/>
  <p:tag name="KSO_WM_TEMPLATE_CATEGORY" val="diagram"/>
  <p:tag name="KSO_WM_TEMPLATE_INDEX" val="20228804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diagram20228804_3*l_h_i*1_4_1"/>
  <p:tag name="KSO_WM_TEMPLATE_CATEGORY" val="diagram"/>
  <p:tag name="KSO_WM_TEMPLATE_INDEX" val="20228804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804_3*l_h_i*1_2_1"/>
  <p:tag name="KSO_WM_TEMPLATE_CATEGORY" val="diagram"/>
  <p:tag name="KSO_WM_TEMPLATE_INDEX" val="20228804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66.xml><?xml version="1.0" encoding="utf-8"?>
<p:tagLst xmlns:p="http://schemas.openxmlformats.org/presentationml/2006/main">
  <p:tag name="KSO_WM_UNIT_SUBTYPE" val="a"/>
  <p:tag name="KSO_WM_UNIT_PRESET_TEXT" val="单击此处输入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804_3*l_h_f*1_2_1"/>
  <p:tag name="KSO_WM_TEMPLATE_CATEGORY" val="diagram"/>
  <p:tag name="KSO_WM_TEMPLATE_INDEX" val="20228804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228804_3*l_h_i*1_2_2"/>
  <p:tag name="KSO_WM_TEMPLATE_CATEGORY" val="diagram"/>
  <p:tag name="KSO_WM_TEMPLATE_INDEX" val="20228804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20228804_3*l_h_i*1_5_1"/>
  <p:tag name="KSO_WM_TEMPLATE_CATEGORY" val="diagram"/>
  <p:tag name="KSO_WM_TEMPLATE_INDEX" val="20228804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69.xml><?xml version="1.0" encoding="utf-8"?>
<p:tagLst xmlns:p="http://schemas.openxmlformats.org/presentationml/2006/main">
  <p:tag name="KSO_WM_UNIT_SUBTYPE" val="a"/>
  <p:tag name="KSO_WM_UNIT_PRESET_TEXT" val="单击此处输入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20228804_3*l_h_f*1_5_1"/>
  <p:tag name="KSO_WM_TEMPLATE_CATEGORY" val="diagram"/>
  <p:tag name="KSO_WM_TEMPLATE_INDEX" val="20228804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1.0"/>
  <p:tag name="KSO_WM_UNIT_ISCONTENTSTITLE" val="0"/>
  <p:tag name="KSO_WM_UNIT_ISNUMDGMTITLE" val="0"/>
  <p:tag name="KSO_WM_UNIT_PRESET_TEXT" val="添加章节标题"/>
  <p:tag name="KSO_WM_UNIT_NOCLEAR" val="0"/>
  <p:tag name="KSO_WM_UNIT_VALUE" val="14"/>
  <p:tag name="KSO_WM_UNIT_CONTENT_GROUP_TYPE" val="contentchip"/>
  <p:tag name="KSO_WM_UNIT_TYPE" val="a"/>
  <p:tag name="KSO_WM_UNIT_INDEX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5_2"/>
  <p:tag name="KSO_WM_UNIT_ID" val="diagram20228804_3*l_h_i*1_5_2"/>
  <p:tag name="KSO_WM_TEMPLATE_CATEGORY" val="diagram"/>
  <p:tag name="KSO_WM_TEMPLATE_INDEX" val="20228804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0"/>
</p:tagLst>
</file>

<file path=ppt/tags/tag71.xml><?xml version="1.0" encoding="utf-8"?>
<p:tagLst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30876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9-24T22:42:23&quot;,&quot;maxSize&quot;:{&quot;size1&quot;:22.2},&quot;minSize&quot;:{&quot;size1&quot;:13.5},&quot;normalSize&quot;:{&quot;size1&quot;:13.5},&quot;subLayout&quot;:[{&quot;id&quot;:&quot;2023-09-24T22:42:23&quot;,&quot;margin&quot;:{&quot;bottom&quot;:0.025999998673796654,&quot;left&quot;:2.117000102996826,&quot;right&quot;:1.2699999809265137,&quot;top&quot;:0.4230000376701355},&quot;type&quot;:0},{&quot;id&quot;:&quot;2023-09-24T22:42:23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  <p:tag name="KSO_WM_SLIDE_BK_DARK_LIGHT" val="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7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custom20230913_7*a*1"/>
  <p:tag name="KSO_WM_TEMPLATE_CATEGORY" val="custom"/>
  <p:tag name="KSO_WM_TEMPLATE_INDEX" val="20230913"/>
  <p:tag name="KSO_WM_UNIT_LAYERLEVEL" val="1"/>
  <p:tag name="KSO_WM_TAG_VERSION" val="1.0"/>
  <p:tag name="KSO_WM_UNIT_ISCONTENTSTITLE" val="0"/>
  <p:tag name="KSO_WM_UNIT_ISNUMDGMTITLE" val="0"/>
  <p:tag name="KSO_WM_UNIT_PRESET_TEXT" val="添加章节标题"/>
  <p:tag name="KSO_WM_UNIT_NOCLEAR" val="0"/>
  <p:tag name="KSO_WM_UNIT_VALUE" val="14"/>
  <p:tag name="KSO_WM_UNIT_CONTENT_GROUP_TYPE" val="contentchip"/>
  <p:tag name="KSO_WM_UNIT_TYPE" val="a"/>
  <p:tag name="KSO_WM_UNIT_INDEX" val="1"/>
  <p:tag name="KSO_WM_UNIT_TEXT_FILL_FORE_SCHEMECOLOR_INDEX_BRIGHTNESS" val="-0.25"/>
  <p:tag name="KSO_WM_UNIT_TEXT_FILL_FORE_SCHEMECOLOR_INDEX" val="5"/>
  <p:tag name="KSO_WM_UNIT_TEXT_FILL_TYPE" val="1"/>
</p:tagLst>
</file>

<file path=ppt/tags/tag74.xml><?xml version="1.0" encoding="utf-8"?>
<p:tagLst xmlns:p="http://schemas.openxmlformats.org/presentationml/2006/main">
  <p:tag name="KSO_WM_SLIDE_ID" val="custom20230913_7"/>
  <p:tag name="KSO_WM_TEMPLATE_SUBCATEGORY" val="0"/>
  <p:tag name="KSO_WM_TEMPLATE_MASTER_TYPE" val="1"/>
  <p:tag name="KSO_WM_TEMPLATE_COLOR_TYPE" val="0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30913"/>
  <p:tag name="KSO_WM_SLIDE_LAYOUT_CNT" val="1_1"/>
  <p:tag name="KSO_WM_SLIDE_TYPE" val="sectionTitle"/>
  <p:tag name="KSO_WM_SLIDE_SUBTYPE" val="pureTxt"/>
  <p:tag name="KSO_WM_SLIDE_LAYOUT" val="a_e"/>
  <p:tag name="KSO_WM_SLIDE_CONTENT_AREA" val="{&quot;left&quot;:&quot;209.75&quot;,&quot;top&quot;:&quot;79.75&quot;,&quot;width&quot;:&quot;540.6&quot;,&quot;height&quot;:&quot;409.9&quot;}"/>
</p:tagLst>
</file>

<file path=ppt/tags/tag75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UNIT_TYPE" val="i"/>
  <p:tag name="KSO_WM_UNIT_INDEX" val="1"/>
  <p:tag name="KSO_WM_SLIDE_BACKGROUND_TYPE" val="general"/>
  <p:tag name="WM_BEAUTIFY_SHAPE_IDENTITY" val="{004c7135-3787-4373-8fb4-69978c83a81d}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a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简约上下导航版"/>
  <p:tag name="KSO_WM_UNIT_NOCLEAR" val="0"/>
  <p:tag name="KSO_WM_UNIT_VALUE" val="27"/>
  <p:tag name="KSO_WM_UNIT_TYPE" val="a"/>
  <p:tag name="KSO_WM_UNIT_INDEX" val="1"/>
  <p:tag name="KSO_WM_UNIT_BLOCK" val="0"/>
  <p:tag name="KSO_WM_UNIT_SM_LIMIT_TYPE" val="2"/>
  <p:tag name="KSO_WM_UNIT_DEC_AREA_ID" val="e98b3a31ebe84ee79486e9f4651df9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.15"/>
  <p:tag name="KSO_WM_UNIT_TEXT_FILL_FORE_SCHEMECOLOR_INDEX" val="13"/>
  <p:tag name="KSO_WM_UNIT_TEXT_FILL_TYPE" val="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9_1*i*1"/>
  <p:tag name="KSO_WM_TEMPLATE_CATEGORY" val="diagram"/>
  <p:tag name="KSO_WM_TEMPLATE_INDEX" val="20220059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4"/>
  <p:tag name="KSO_WM_UNIT_DEC_AREA_ID" val="676342c3ba794cb88f6857f432bf3175"/>
  <p:tag name="KSO_WM_UNIT_DECORATE_INFO" val="{&quot;ReferentInfo&quot;:{&quot;Id&quot;:&quot;e98b3a31ebe84ee79486e9f4651df90b&quot;,&quot;X&quot;:{&quot;Pos&quot;:0},&quot;Y&quot;:{&quot;Pos&quot;:1}},&quot;DecorateInfoX&quot;:{&quot;Pos&quot;:2,&quot;IsAbs&quot;:true},&quot;DecorateInfoY&quot;:{&quot;Pos&quot;:1,&quot;IsAbs&quot;:true},&quot;DecorateInfoW&quot;:{&quot;IsAbs&quot;:true},&quot;DecorateInfoH&quot;:{&quot;IsAbs&quot;:false},&quot;whChangeMode&quot;:0}"/>
  <p:tag name="KSO_WM_UNIT_LINE_FORE_SCHEMECOLOR_INDEX_BRIGHTNESS" val="0"/>
  <p:tag name="KSO_WM_UNIT_LINE_FORE_SCHEMECOLOR_INDEX" val="5"/>
  <p:tag name="KSO_WM_UNIT_LINE_FILL_TYPE" val="2"/>
</p:tagLst>
</file>

<file path=ppt/tags/tag7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19120_3*l_h_f*1_1_1"/>
  <p:tag name="KSO_WM_TEMPLATE_CATEGORY" val="diagram"/>
  <p:tag name="KSO_WM_TEMPLATE_INDEX" val="20219120"/>
  <p:tag name="KSO_WM_UNIT_LAYERLEVEL" val="1_1_1"/>
  <p:tag name="KSO_WM_TAG_VERSION" val="1.0"/>
  <p:tag name="KSO_WM_BEAUTIFY_FLAG" val="#wm#"/>
  <p:tag name="KSO_WM_UNIT_PRESET_TEXT" val="单击此处输入你的正文，准确理解您传达的信息。"/>
  <p:tag name="KSO_WM_UNIT_VALUE" val="50"/>
  <p:tag name="KSO_WM_CHIP_GROUPID" val="60b9dffed573a1aeab43bcad"/>
  <p:tag name="KSO_WM_CHIP_XID" val="60b9dffed573a1aeab43bcae"/>
  <p:tag name="KSO_WM_ASSEMBLE_CHIP_INDEX" val="5a6733dc42bc43c2b5a0df9e7276d1ce"/>
  <p:tag name="KSO_WM_UNIT_TEXT_FILL_FORE_SCHEMECOLOR_INDEX_BRIGHTNESS" val="0.25"/>
  <p:tag name="KSO_WM_UNIT_TEXT_FILL_FORE_SCHEMECOLOR_INDEX" val="13"/>
  <p:tag name="KSO_WM_UNIT_TEXT_FILL_TYPE" val="1"/>
  <p:tag name="KSO_WM_UNIT_USESOURCEFORMAT_APPLY" val="0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19120_3*l_h_i*1_1_1"/>
  <p:tag name="KSO_WM_TEMPLATE_CATEGORY" val="diagram"/>
  <p:tag name="KSO_WM_TEMPLATE_INDEX" val="20219120"/>
  <p:tag name="KSO_WM_UNIT_LAYERLEVEL" val="1_1_1"/>
  <p:tag name="KSO_WM_TAG_VERSION" val="1.0"/>
  <p:tag name="KSO_WM_BEAUTIFY_FLAG" val="#wm#"/>
  <p:tag name="KSO_WM_CHIP_GROUPID" val="60b9dffed573a1aeab43bcad"/>
  <p:tag name="KSO_WM_CHIP_XID" val="60b9dffed573a1aeab43bcae"/>
  <p:tag name="KSO_WM_ASSEMBLE_CHIP_INDEX" val="5a6733dc42bc43c2b5a0df9e7276d1ce"/>
  <p:tag name="KSO_WM_UNIT_VALUE" val="2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1"/>
  <p:tag name="KSO_WM_UNIT_DIAGRAM_ISNUMVISUAL" val="0"/>
  <p:tag name="KSO_WM_UNIT_DIAGRAM_ISREFERUNIT" val="0"/>
  <p:tag name="KSO_WM_UNIT_ID" val="_3*e*1"/>
  <p:tag name="KSO_WM_UNIT_LAYERLEVEL" val="1"/>
  <p:tag name="KSO_WM_TAG_VERSION" val="1.0"/>
  <p:tag name="KSO_WM_UNIT_PRESET_TEXT" val="01"/>
  <p:tag name="KSO_WM_UNIT_NOCLEAR" val="0"/>
  <p:tag name="KSO_WM_UNIT_VALUE" val="4"/>
  <p:tag name="KSO_WM_UNIT_CONTENT_GROUP_TYPE" val="contentchip"/>
  <p:tag name="KSO_WM_UNIT_TYPE" val="e"/>
  <p:tag name="KSO_WM_UNIT_INDEX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19120_3*l_h_i*1_1_3"/>
  <p:tag name="KSO_WM_TEMPLATE_CATEGORY" val="diagram"/>
  <p:tag name="KSO_WM_TEMPLATE_INDEX" val="20219120"/>
  <p:tag name="KSO_WM_UNIT_LAYERLEVEL" val="1_1_1"/>
  <p:tag name="KSO_WM_TAG_VERSION" val="1.0"/>
  <p:tag name="KSO_WM_BEAUTIFY_FLAG" val="#wm#"/>
  <p:tag name="KSO_WM_CHIP_GROUPID" val="60b9dffed573a1aeab43bcad"/>
  <p:tag name="KSO_WM_CHIP_XID" val="60b9dffed573a1aeab43bcae"/>
  <p:tag name="KSO_WM_ASSEMBLE_CHIP_INDEX" val="5a6733dc42bc43c2b5a0df9e7276d1ce"/>
  <p:tag name="KSO_WM_UNIT_VALUE" val="2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19120_3*l_h_i*1_1_4"/>
  <p:tag name="KSO_WM_TEMPLATE_CATEGORY" val="diagram"/>
  <p:tag name="KSO_WM_TEMPLATE_INDEX" val="20219120"/>
  <p:tag name="KSO_WM_UNIT_LAYERLEVEL" val="1_1_1"/>
  <p:tag name="KSO_WM_TAG_VERSION" val="1.0"/>
  <p:tag name="KSO_WM_BEAUTIFY_FLAG" val="#wm#"/>
  <p:tag name="KSO_WM_CHIP_GROUPID" val="60b9dffed573a1aeab43bcad"/>
  <p:tag name="KSO_WM_CHIP_XID" val="60b9dffed573a1aeab43bcae"/>
  <p:tag name="KSO_WM_ASSEMBLE_CHIP_INDEX" val="5a6733dc42bc43c2b5a0df9e7276d1ce"/>
  <p:tag name="KSO_WM_UNIT_VALUE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5"/>
  <p:tag name="KSO_WM_UNIT_ID" val="diagram20219120_3*l_h_i*1_1_5"/>
  <p:tag name="KSO_WM_TEMPLATE_CATEGORY" val="diagram"/>
  <p:tag name="KSO_WM_TEMPLATE_INDEX" val="20219120"/>
  <p:tag name="KSO_WM_UNIT_LAYERLEVEL" val="1_1_1"/>
  <p:tag name="KSO_WM_TAG_VERSION" val="1.0"/>
  <p:tag name="KSO_WM_BEAUTIFY_FLAG" val="#wm#"/>
  <p:tag name="KSO_WM_CHIP_GROUPID" val="60b9dffed573a1aeab43bcad"/>
  <p:tag name="KSO_WM_CHIP_XID" val="60b9dffed573a1aeab43bcae"/>
  <p:tag name="KSO_WM_ASSEMBLE_CHIP_INDEX" val="5a6733dc42bc43c2b5a0df9e7276d1ce"/>
  <p:tag name="KSO_WM_UNIT_VALUE" val="0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6"/>
  <p:tag name="KSO_WM_UNIT_ID" val="diagram20219120_3*l_h_i*1_1_6"/>
  <p:tag name="KSO_WM_TEMPLATE_CATEGORY" val="diagram"/>
  <p:tag name="KSO_WM_TEMPLATE_INDEX" val="20219120"/>
  <p:tag name="KSO_WM_UNIT_LAYERLEVEL" val="1_1_1"/>
  <p:tag name="KSO_WM_TAG_VERSION" val="1.0"/>
  <p:tag name="KSO_WM_BEAUTIFY_FLAG" val="#wm#"/>
  <p:tag name="KSO_WM_CHIP_GROUPID" val="60b9dffed573a1aeab43bcad"/>
  <p:tag name="KSO_WM_CHIP_XID" val="60b9dffed573a1aeab43bcae"/>
  <p:tag name="KSO_WM_ASSEMBLE_CHIP_INDEX" val="5a6733dc42bc43c2b5a0df9e7276d1ce"/>
  <p:tag name="KSO_WM_UNIT_VALUE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7"/>
  <p:tag name="KSO_WM_UNIT_ID" val="diagram20219120_3*l_h_i*1_1_7"/>
  <p:tag name="KSO_WM_TEMPLATE_CATEGORY" val="diagram"/>
  <p:tag name="KSO_WM_TEMPLATE_INDEX" val="20219120"/>
  <p:tag name="KSO_WM_UNIT_LAYERLEVEL" val="1_1_1"/>
  <p:tag name="KSO_WM_TAG_VERSION" val="1.0"/>
  <p:tag name="KSO_WM_BEAUTIFY_FLAG" val="#wm#"/>
  <p:tag name="KSO_WM_CHIP_GROUPID" val="60b9dffed573a1aeab43bcad"/>
  <p:tag name="KSO_WM_CHIP_XID" val="60b9dffed573a1aeab43bcae"/>
  <p:tag name="KSO_WM_ASSEMBLE_CHIP_INDEX" val="5a6733dc42bc43c2b5a0df9e7276d1ce"/>
  <p:tag name="KSO_WM_UNIT_VALUE" val="0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19120_3*l_h_i*1_1_2"/>
  <p:tag name="KSO_WM_TEMPLATE_CATEGORY" val="diagram"/>
  <p:tag name="KSO_WM_TEMPLATE_INDEX" val="20219120"/>
  <p:tag name="KSO_WM_UNIT_LAYERLEVEL" val="1_1_1"/>
  <p:tag name="KSO_WM_TAG_VERSION" val="1.0"/>
  <p:tag name="KSO_WM_BEAUTIFY_FLAG" val="#wm#"/>
  <p:tag name="KSO_WM_CHIP_GROUPID" val="60b9dffed573a1aeab43bcad"/>
  <p:tag name="KSO_WM_CHIP_XID" val="60b9dffed573a1aeab43bcae"/>
  <p:tag name="KSO_WM_ASSEMBLE_CHIP_INDEX" val="5a6733dc42bc43c2b5a0df9e7276d1ce"/>
  <p:tag name="KSO_WM_UNIT_VALUE" val="2"/>
  <p:tag name="KSO_WM_UNIT_TEXT_FILL_FORE_SCHEMECOLOR_INDEX_BRIGHTNESS" val="-0.25"/>
  <p:tag name="KSO_WM_UNIT_TEXT_FILL_FORE_SCHEMECOLOR_INDEX" val="5"/>
  <p:tag name="KSO_WM_UNIT_TEXT_FILL_TYPE" val="1"/>
  <p:tag name="KSO_WM_UNIT_USESOURCEFORMAT_APPLY" val="0"/>
</p:tagLst>
</file>

<file path=ppt/tags/tag86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19120_3*l_h_f*1_2_1"/>
  <p:tag name="KSO_WM_TEMPLATE_CATEGORY" val="diagram"/>
  <p:tag name="KSO_WM_TEMPLATE_INDEX" val="20219120"/>
  <p:tag name="KSO_WM_UNIT_LAYERLEVEL" val="1_1_1"/>
  <p:tag name="KSO_WM_TAG_VERSION" val="1.0"/>
  <p:tag name="KSO_WM_BEAUTIFY_FLAG" val="#wm#"/>
  <p:tag name="KSO_WM_UNIT_PRESET_TEXT" val="单击此处输入你的正文，准确理解您传达的信息。"/>
  <p:tag name="KSO_WM_UNIT_VALUE" val="50"/>
  <p:tag name="KSO_WM_CHIP_GROUPID" val="60b9dffed573a1aeab43bcad"/>
  <p:tag name="KSO_WM_CHIP_XID" val="60b9dffed573a1aeab43bcae"/>
  <p:tag name="KSO_WM_ASSEMBLE_CHIP_INDEX" val="5a6733dc42bc43c2b5a0df9e7276d1ce"/>
  <p:tag name="KSO_WM_UNIT_TEXT_FILL_FORE_SCHEMECOLOR_INDEX_BRIGHTNESS" val="0.25"/>
  <p:tag name="KSO_WM_UNIT_TEXT_FILL_FORE_SCHEMECOLOR_INDEX" val="13"/>
  <p:tag name="KSO_WM_UNIT_TEXT_FILL_TYPE" val="1"/>
  <p:tag name="KSO_WM_UNIT_USESOURCEFORMAT_APPLY" val="0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19120_3*l_h_i*1_2_1"/>
  <p:tag name="KSO_WM_TEMPLATE_CATEGORY" val="diagram"/>
  <p:tag name="KSO_WM_TEMPLATE_INDEX" val="20219120"/>
  <p:tag name="KSO_WM_UNIT_LAYERLEVEL" val="1_1_1"/>
  <p:tag name="KSO_WM_TAG_VERSION" val="1.0"/>
  <p:tag name="KSO_WM_BEAUTIFY_FLAG" val="#wm#"/>
  <p:tag name="KSO_WM_CHIP_GROUPID" val="60b9dffed573a1aeab43bcad"/>
  <p:tag name="KSO_WM_CHIP_XID" val="60b9dffed573a1aeab43bcae"/>
  <p:tag name="KSO_WM_ASSEMBLE_CHIP_INDEX" val="5a6733dc42bc43c2b5a0df9e7276d1ce"/>
  <p:tag name="KSO_WM_UNIT_VALUE" val="2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19120_3*l_h_i*1_2_3"/>
  <p:tag name="KSO_WM_TEMPLATE_CATEGORY" val="diagram"/>
  <p:tag name="KSO_WM_TEMPLATE_INDEX" val="20219120"/>
  <p:tag name="KSO_WM_UNIT_LAYERLEVEL" val="1_1_1"/>
  <p:tag name="KSO_WM_TAG_VERSION" val="1.0"/>
  <p:tag name="KSO_WM_BEAUTIFY_FLAG" val="#wm#"/>
  <p:tag name="KSO_WM_CHIP_GROUPID" val="60b9dffed573a1aeab43bcad"/>
  <p:tag name="KSO_WM_CHIP_XID" val="60b9dffed573a1aeab43bcae"/>
  <p:tag name="KSO_WM_ASSEMBLE_CHIP_INDEX" val="5a6733dc42bc43c2b5a0df9e7276d1ce"/>
  <p:tag name="KSO_WM_UNIT_VALUE" val="2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19120_3*l_h_i*1_2_4"/>
  <p:tag name="KSO_WM_TEMPLATE_CATEGORY" val="diagram"/>
  <p:tag name="KSO_WM_TEMPLATE_INDEX" val="20219120"/>
  <p:tag name="KSO_WM_UNIT_LAYERLEVEL" val="1_1_1"/>
  <p:tag name="KSO_WM_TAG_VERSION" val="1.0"/>
  <p:tag name="KSO_WM_BEAUTIFY_FLAG" val="#wm#"/>
  <p:tag name="KSO_WM_CHIP_GROUPID" val="60b9dffed573a1aeab43bcad"/>
  <p:tag name="KSO_WM_CHIP_XID" val="60b9dffed573a1aeab43bcae"/>
  <p:tag name="KSO_WM_ASSEMBLE_CHIP_INDEX" val="5a6733dc42bc43c2b5a0df9e7276d1ce"/>
  <p:tag name="KSO_WM_UNIT_VALUE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7"/>
  <p:tag name="KSO_WM_UNIT_LAYERLEVEL" val="1"/>
  <p:tag name="KSO_WM_TAG_VERSION" val="1.0"/>
  <p:tag name="KSO_WM_UNIT_TYPE" val="i"/>
  <p:tag name="KSO_WM_UNIT_INDEX" val="7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5"/>
  <p:tag name="KSO_WM_UNIT_ID" val="diagram20219120_3*l_h_i*1_2_5"/>
  <p:tag name="KSO_WM_TEMPLATE_CATEGORY" val="diagram"/>
  <p:tag name="KSO_WM_TEMPLATE_INDEX" val="20219120"/>
  <p:tag name="KSO_WM_UNIT_LAYERLEVEL" val="1_1_1"/>
  <p:tag name="KSO_WM_TAG_VERSION" val="1.0"/>
  <p:tag name="KSO_WM_BEAUTIFY_FLAG" val="#wm#"/>
  <p:tag name="KSO_WM_CHIP_GROUPID" val="60b9dffed573a1aeab43bcad"/>
  <p:tag name="KSO_WM_CHIP_XID" val="60b9dffed573a1aeab43bcae"/>
  <p:tag name="KSO_WM_ASSEMBLE_CHIP_INDEX" val="5a6733dc42bc43c2b5a0df9e7276d1ce"/>
  <p:tag name="KSO_WM_UNIT_VALUE" val="0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6"/>
  <p:tag name="KSO_WM_UNIT_ID" val="diagram20219120_3*l_h_i*1_2_6"/>
  <p:tag name="KSO_WM_TEMPLATE_CATEGORY" val="diagram"/>
  <p:tag name="KSO_WM_TEMPLATE_INDEX" val="20219120"/>
  <p:tag name="KSO_WM_UNIT_LAYERLEVEL" val="1_1_1"/>
  <p:tag name="KSO_WM_TAG_VERSION" val="1.0"/>
  <p:tag name="KSO_WM_BEAUTIFY_FLAG" val="#wm#"/>
  <p:tag name="KSO_WM_CHIP_GROUPID" val="60b9dffed573a1aeab43bcad"/>
  <p:tag name="KSO_WM_CHIP_XID" val="60b9dffed573a1aeab43bcae"/>
  <p:tag name="KSO_WM_ASSEMBLE_CHIP_INDEX" val="5a6733dc42bc43c2b5a0df9e7276d1ce"/>
  <p:tag name="KSO_WM_UNIT_VALUE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7"/>
  <p:tag name="KSO_WM_UNIT_ID" val="diagram20219120_3*l_h_i*1_2_7"/>
  <p:tag name="KSO_WM_TEMPLATE_CATEGORY" val="diagram"/>
  <p:tag name="KSO_WM_TEMPLATE_INDEX" val="20219120"/>
  <p:tag name="KSO_WM_UNIT_LAYERLEVEL" val="1_1_1"/>
  <p:tag name="KSO_WM_TAG_VERSION" val="1.0"/>
  <p:tag name="KSO_WM_BEAUTIFY_FLAG" val="#wm#"/>
  <p:tag name="KSO_WM_CHIP_GROUPID" val="60b9dffed573a1aeab43bcad"/>
  <p:tag name="KSO_WM_CHIP_XID" val="60b9dffed573a1aeab43bcae"/>
  <p:tag name="KSO_WM_ASSEMBLE_CHIP_INDEX" val="5a6733dc42bc43c2b5a0df9e7276d1ce"/>
  <p:tag name="KSO_WM_UNIT_VALUE" val="0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219120_3*l_h_i*1_2_2"/>
  <p:tag name="KSO_WM_TEMPLATE_CATEGORY" val="diagram"/>
  <p:tag name="KSO_WM_TEMPLATE_INDEX" val="20219120"/>
  <p:tag name="KSO_WM_UNIT_LAYERLEVEL" val="1_1_1"/>
  <p:tag name="KSO_WM_TAG_VERSION" val="1.0"/>
  <p:tag name="KSO_WM_BEAUTIFY_FLAG" val="#wm#"/>
  <p:tag name="KSO_WM_CHIP_GROUPID" val="60b9dffed573a1aeab43bcad"/>
  <p:tag name="KSO_WM_CHIP_XID" val="60b9dffed573a1aeab43bcae"/>
  <p:tag name="KSO_WM_ASSEMBLE_CHIP_INDEX" val="5a6733dc42bc43c2b5a0df9e7276d1ce"/>
  <p:tag name="KSO_WM_UNIT_VALUE" val="2"/>
  <p:tag name="KSO_WM_UNIT_TEXT_FILL_FORE_SCHEMECOLOR_INDEX_BRIGHTNESS" val="-0.25"/>
  <p:tag name="KSO_WM_UNIT_TEXT_FILL_FORE_SCHEMECOLOR_INDEX" val="5"/>
  <p:tag name="KSO_WM_UNIT_TEXT_FILL_TYPE" val="1"/>
  <p:tag name="KSO_WM_UNIT_USESOURCEFORMAT_APPLY" val="0"/>
</p:tagLst>
</file>

<file path=ppt/tags/tag94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19120_3*l_h_f*1_3_1"/>
  <p:tag name="KSO_WM_TEMPLATE_CATEGORY" val="diagram"/>
  <p:tag name="KSO_WM_TEMPLATE_INDEX" val="20219120"/>
  <p:tag name="KSO_WM_UNIT_LAYERLEVEL" val="1_1_1"/>
  <p:tag name="KSO_WM_TAG_VERSION" val="1.0"/>
  <p:tag name="KSO_WM_BEAUTIFY_FLAG" val="#wm#"/>
  <p:tag name="KSO_WM_UNIT_PRESET_TEXT" val="单击此处输入你的正文，准确理解您传达的信息。"/>
  <p:tag name="KSO_WM_UNIT_VALUE" val="50"/>
  <p:tag name="KSO_WM_CHIP_GROUPID" val="60b9dffed573a1aeab43bcad"/>
  <p:tag name="KSO_WM_CHIP_XID" val="60b9dffed573a1aeab43bcae"/>
  <p:tag name="KSO_WM_ASSEMBLE_CHIP_INDEX" val="5a6733dc42bc43c2b5a0df9e7276d1ce"/>
  <p:tag name="KSO_WM_UNIT_TEXT_FILL_FORE_SCHEMECOLOR_INDEX_BRIGHTNESS" val="0.25"/>
  <p:tag name="KSO_WM_UNIT_TEXT_FILL_FORE_SCHEMECOLOR_INDEX" val="13"/>
  <p:tag name="KSO_WM_UNIT_TEXT_FILL_TYPE" val="1"/>
  <p:tag name="KSO_WM_UNIT_USESOURCEFORMAT_APPLY" val="0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19120_3*l_h_i*1_3_1"/>
  <p:tag name="KSO_WM_TEMPLATE_CATEGORY" val="diagram"/>
  <p:tag name="KSO_WM_TEMPLATE_INDEX" val="20219120"/>
  <p:tag name="KSO_WM_UNIT_LAYERLEVEL" val="1_1_1"/>
  <p:tag name="KSO_WM_TAG_VERSION" val="1.0"/>
  <p:tag name="KSO_WM_BEAUTIFY_FLAG" val="#wm#"/>
  <p:tag name="KSO_WM_CHIP_GROUPID" val="60b9dffed573a1aeab43bcad"/>
  <p:tag name="KSO_WM_CHIP_XID" val="60b9dffed573a1aeab43bcae"/>
  <p:tag name="KSO_WM_ASSEMBLE_CHIP_INDEX" val="5a6733dc42bc43c2b5a0df9e7276d1ce"/>
  <p:tag name="KSO_WM_UNIT_VALUE" val="2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19120_3*l_h_i*1_3_3"/>
  <p:tag name="KSO_WM_TEMPLATE_CATEGORY" val="diagram"/>
  <p:tag name="KSO_WM_TEMPLATE_INDEX" val="20219120"/>
  <p:tag name="KSO_WM_UNIT_LAYERLEVEL" val="1_1_1"/>
  <p:tag name="KSO_WM_TAG_VERSION" val="1.0"/>
  <p:tag name="KSO_WM_BEAUTIFY_FLAG" val="#wm#"/>
  <p:tag name="KSO_WM_CHIP_GROUPID" val="60b9dffed573a1aeab43bcad"/>
  <p:tag name="KSO_WM_CHIP_XID" val="60b9dffed573a1aeab43bcae"/>
  <p:tag name="KSO_WM_ASSEMBLE_CHIP_INDEX" val="5a6733dc42bc43c2b5a0df9e7276d1ce"/>
  <p:tag name="KSO_WM_UNIT_VALUE" val="2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20219120_3*l_h_i*1_3_4"/>
  <p:tag name="KSO_WM_TEMPLATE_CATEGORY" val="diagram"/>
  <p:tag name="KSO_WM_TEMPLATE_INDEX" val="20219120"/>
  <p:tag name="KSO_WM_UNIT_LAYERLEVEL" val="1_1_1"/>
  <p:tag name="KSO_WM_TAG_VERSION" val="1.0"/>
  <p:tag name="KSO_WM_BEAUTIFY_FLAG" val="#wm#"/>
  <p:tag name="KSO_WM_CHIP_GROUPID" val="60b9dffed573a1aeab43bcad"/>
  <p:tag name="KSO_WM_CHIP_XID" val="60b9dffed573a1aeab43bcae"/>
  <p:tag name="KSO_WM_ASSEMBLE_CHIP_INDEX" val="5a6733dc42bc43c2b5a0df9e7276d1ce"/>
  <p:tag name="KSO_WM_UNIT_VALUE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5"/>
  <p:tag name="KSO_WM_UNIT_ID" val="diagram20219120_3*l_h_i*1_3_5"/>
  <p:tag name="KSO_WM_TEMPLATE_CATEGORY" val="diagram"/>
  <p:tag name="KSO_WM_TEMPLATE_INDEX" val="20219120"/>
  <p:tag name="KSO_WM_UNIT_LAYERLEVEL" val="1_1_1"/>
  <p:tag name="KSO_WM_TAG_VERSION" val="1.0"/>
  <p:tag name="KSO_WM_BEAUTIFY_FLAG" val="#wm#"/>
  <p:tag name="KSO_WM_CHIP_GROUPID" val="60b9dffed573a1aeab43bcad"/>
  <p:tag name="KSO_WM_CHIP_XID" val="60b9dffed573a1aeab43bcae"/>
  <p:tag name="KSO_WM_ASSEMBLE_CHIP_INDEX" val="5a6733dc42bc43c2b5a0df9e7276d1ce"/>
  <p:tag name="KSO_WM_UNIT_VALUE" val="0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6"/>
  <p:tag name="KSO_WM_UNIT_ID" val="diagram20219120_3*l_h_i*1_3_6"/>
  <p:tag name="KSO_WM_TEMPLATE_CATEGORY" val="diagram"/>
  <p:tag name="KSO_WM_TEMPLATE_INDEX" val="20219120"/>
  <p:tag name="KSO_WM_UNIT_LAYERLEVEL" val="1_1_1"/>
  <p:tag name="KSO_WM_TAG_VERSION" val="1.0"/>
  <p:tag name="KSO_WM_BEAUTIFY_FLAG" val="#wm#"/>
  <p:tag name="KSO_WM_CHIP_GROUPID" val="60b9dffed573a1aeab43bcad"/>
  <p:tag name="KSO_WM_CHIP_XID" val="60b9dffed573a1aeab43bcae"/>
  <p:tag name="KSO_WM_ASSEMBLE_CHIP_INDEX" val="5a6733dc42bc43c2b5a0df9e7276d1ce"/>
  <p:tag name="KSO_WM_UNIT_VALUE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0"/>
</p:tagLst>
</file>

<file path=ppt/theme/theme1.xml><?xml version="1.0" encoding="utf-8"?>
<a:theme xmlns:a="http://schemas.openxmlformats.org/drawingml/2006/main" name="Office 主题">
  <a:themeElements>
    <a:clrScheme name="自定义 22">
      <a:dk1>
        <a:srgbClr val="1F1F1F"/>
      </a:dk1>
      <a:lt1>
        <a:srgbClr val="FFFFFF"/>
      </a:lt1>
      <a:dk2>
        <a:srgbClr val="7F7F7F"/>
      </a:dk2>
      <a:lt2>
        <a:srgbClr val="D8D8D8"/>
      </a:lt2>
      <a:accent1>
        <a:srgbClr val="AD1818"/>
      </a:accent1>
      <a:accent2>
        <a:srgbClr val="6C6C6C"/>
      </a:accent2>
      <a:accent3>
        <a:srgbClr val="589AD6"/>
      </a:accent3>
      <a:accent4>
        <a:srgbClr val="EA6E22"/>
      </a:accent4>
      <a:accent5>
        <a:srgbClr val="7F7F7F"/>
      </a:accent5>
      <a:accent6>
        <a:srgbClr val="B75011"/>
      </a:accent6>
      <a:hlink>
        <a:srgbClr val="AD1818"/>
      </a:hlink>
      <a:folHlink>
        <a:srgbClr val="7F6000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2873</Words>
  <Application>WPS 演示</Application>
  <PresentationFormat>自定义</PresentationFormat>
  <Paragraphs>393</Paragraphs>
  <Slides>41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62" baseType="lpstr">
      <vt:lpstr>Arial</vt:lpstr>
      <vt:lpstr>宋体</vt:lpstr>
      <vt:lpstr>Wingdings</vt:lpstr>
      <vt:lpstr>微软雅黑</vt:lpstr>
      <vt:lpstr>Arial Unicode MS</vt:lpstr>
      <vt:lpstr>仿宋</vt:lpstr>
      <vt:lpstr>Wingdings</vt:lpstr>
      <vt:lpstr>字魂35号-经典雅黑</vt:lpstr>
      <vt:lpstr>黑体</vt:lpstr>
      <vt:lpstr>楷体</vt:lpstr>
      <vt:lpstr>Calibri</vt:lpstr>
      <vt:lpstr>Times New Roman</vt:lpstr>
      <vt:lpstr>Arial Unicode MS</vt:lpstr>
      <vt:lpstr>Calibri Light</vt:lpstr>
      <vt:lpstr>Gill Sans</vt:lpstr>
      <vt:lpstr>Lato Regular</vt:lpstr>
      <vt:lpstr>Segoe Print</vt:lpstr>
      <vt:lpstr>Arial</vt:lpstr>
      <vt:lpstr>Segoe UI</vt:lpstr>
      <vt:lpstr>华文黑体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大扫帚的使用</vt:lpstr>
      <vt:lpstr>PowerPoint 演示文稿</vt:lpstr>
      <vt:lpstr>PowerPoint 演示文稿</vt:lpstr>
      <vt:lpstr>PowerPoint 演示文稿</vt:lpstr>
      <vt:lpstr> 具体步骤</vt:lpstr>
      <vt:lpstr>铁锨的使用</vt:lpstr>
      <vt:lpstr>PowerPoint 演示文稿</vt:lpstr>
      <vt:lpstr>PowerPoint 演示文稿</vt:lpstr>
      <vt:lpstr>PowerPoint 演示文稿</vt:lpstr>
      <vt:lpstr> 具体步骤</vt:lpstr>
      <vt:lpstr> 具体步骤</vt:lpstr>
      <vt:lpstr> 具体步骤</vt:lpstr>
      <vt:lpstr>种 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具体步骤</vt:lpstr>
      <vt:lpstr> 具体步骤</vt:lpstr>
      <vt:lpstr> 具体步骤</vt:lpstr>
      <vt:lpstr> 具体步骤</vt:lpstr>
      <vt:lpstr> 具体步骤</vt:lpstr>
      <vt:lpstr>篱笆剪的使用</vt:lpstr>
      <vt:lpstr>PowerPoint 演示文稿</vt:lpstr>
      <vt:lpstr>PowerPoint 演示文稿</vt:lpstr>
      <vt:lpstr> 具体步骤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86138</cp:lastModifiedBy>
  <cp:revision>19</cp:revision>
  <dcterms:created xsi:type="dcterms:W3CDTF">2014-10-29T09:18:00Z</dcterms:created>
  <dcterms:modified xsi:type="dcterms:W3CDTF">2023-10-20T13:14:01Z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00B6C3F5F5E84733A427CEFD67199289_12</vt:lpwstr>
  </property>
  <property fmtid="{D5CDD505-2E9C-101B-9397-08002B2CF9AE}" pid="3" name="KSOProductBuildVer">
    <vt:lpwstr>2052-11.1.0.14309</vt:lpwstr>
  </property>
</Properties>
</file>